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E7AD19-B436-4DDB-90D5-80647AEB44A0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ラズベリー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29C4B68-EAF8-4642-BE4E-A9BE00C516D8}"/>
              </a:ext>
            </a:extLst>
          </p:cNvPr>
          <p:cNvGrpSpPr/>
          <p:nvPr/>
        </p:nvGrpSpPr>
        <p:grpSpPr>
          <a:xfrm>
            <a:off x="3870552" y="1491640"/>
            <a:ext cx="2164895" cy="1577612"/>
            <a:chOff x="3870552" y="1491640"/>
            <a:chExt cx="2164895" cy="157761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ED5DC1A-DE29-4753-9198-FB0CB65936BB}"/>
                </a:ext>
              </a:extLst>
            </p:cNvPr>
            <p:cNvGrpSpPr/>
            <p:nvPr/>
          </p:nvGrpSpPr>
          <p:grpSpPr>
            <a:xfrm rot="20708479">
              <a:off x="4332805" y="1491640"/>
              <a:ext cx="594667" cy="615917"/>
              <a:chOff x="598997" y="3806953"/>
              <a:chExt cx="1045165" cy="1082514"/>
            </a:xfrm>
          </p:grpSpPr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97DFB5DA-F438-432C-A91D-220573B9D270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F65B4147-BE8D-4F80-8242-1F8A5A380D87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3F24D8A3-B83A-43CA-B63E-24C21E70FA35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9903A930-20C4-4001-BF87-1D5FB875FF85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F0378B59-8E61-473C-9F2B-092866FC3506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7485DF33-322E-4FAC-AAF4-6C0A30872353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D83708F2-E9ED-44E5-A994-2A0F544B758B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A0C94CA5-2274-4EC6-B80C-A1165171C3D5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9A8E3F33-FA28-4F26-84AF-C7E871B53C30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2289A253-1D9E-433F-9F4C-B7F87D23BCE2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52459D7E-FA72-4708-AE09-24D39F816A1F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2D8FB1EE-D422-4D80-BBC3-CABE90CA257C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8C209273-655E-44C6-801A-487811EAB8DD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FEDF6E03-910A-43B1-833C-26E9DB955CE0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40D8E3ED-7566-4180-966E-005C3BAD740A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F63E8B8A-7BF7-45AA-AF2A-AABB82E25AD1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36D13CDB-312F-4774-9088-5124808E1422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8C18B42D-2AFF-4979-9D78-960B79404F8E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星: 7 pt 254">
                <a:extLst>
                  <a:ext uri="{FF2B5EF4-FFF2-40B4-BE49-F238E27FC236}">
                    <a16:creationId xmlns:a16="http://schemas.microsoft.com/office/drawing/2014/main" id="{A2614250-8860-425D-886C-FE9FB5F23893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D27B3A25-1C42-4C10-BAEC-6FBF28384E7D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8DCCCEA1-048B-4727-91EA-C435BA8EDB39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BBC48295-169F-4DE0-B3D5-C577586ABF48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B7D0B803-5D25-4B0A-B176-AB4D0A23F4B1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ED7A8F88-A61C-44FC-8D80-01A6EA78AFAE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5BF1F683-110A-43CB-B527-D7A82FB595E3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D4DE1B9B-CDF6-4800-A40A-1B74C118395D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1B4213AF-AED4-4AB8-9288-2E9C44D48608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36D6861C-2BC5-4241-91B4-68E28C5FE92F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872F6C6-2F91-4397-AFAC-74BC3D966D1B}"/>
                </a:ext>
              </a:extLst>
            </p:cNvPr>
            <p:cNvGrpSpPr/>
            <p:nvPr/>
          </p:nvGrpSpPr>
          <p:grpSpPr>
            <a:xfrm rot="1800000">
              <a:off x="4872557" y="1509570"/>
              <a:ext cx="594667" cy="615917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EBCC19CA-AB86-4D05-A24F-091B7C81F091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2BC6B207-3B06-4E4F-BFD0-BFFC676F9805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316D67B3-98A2-4855-9DF5-3476C2ABC2DA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1CCF8E7D-FCBF-4548-AFD8-1CB98E32ABA6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FC78CAFB-D187-4757-B39A-DB283267AE10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5991C06D-B5CD-490D-91CA-C2C448FBFF13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C45A8B22-CAC2-443A-89FA-7AE0B809B99D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2AEEA76F-B4C5-4C1B-B48D-4780256915F2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05F852F4-5456-4508-945C-14BF53F2DCC7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19F21BFF-DE18-4EBE-809C-3C396371638B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1486F7B1-7C9D-4568-BBF3-DC09655DF0BE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1C1E0F6F-7DF6-4AA8-8245-0377762B3D40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04B5D1EB-9A24-46AF-B028-C6219593E20A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DBB19A40-BD32-420B-AF47-66876CC127DE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0F74632F-4D46-45F6-B3F0-7E408C181D6D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145AD7BA-E983-4D9C-AA02-9F540691DB47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8DB3DD93-6641-434D-B7B7-611FD31A8350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5420956F-4A30-4364-BD6A-6EA30167DAFF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星: 7 pt 226">
                <a:extLst>
                  <a:ext uri="{FF2B5EF4-FFF2-40B4-BE49-F238E27FC236}">
                    <a16:creationId xmlns:a16="http://schemas.microsoft.com/office/drawing/2014/main" id="{32E5EA3B-0BA2-45D8-BB67-9DA8BD08D984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01D84BA6-BEDC-457C-9372-B2E32BA2A435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5E1EB7FA-E28A-46E9-A152-95AE9FD08D60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290AC4F6-E82C-4ED6-933F-D40B26789003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9A0CA35D-53D1-46E0-96BF-8765514ED79C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5D06BAB6-74B4-4007-A5FB-A891439E5C53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CB81468F-DC97-44BC-B987-E8C4D820B54D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7F950152-6754-4848-A03F-B946EA4094D0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E5A8FA49-A16A-4255-A3F6-E3E5AAD8E6A9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E7B7FFF9-6D35-4630-9FBC-11D5B8A2C240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B76DC05-E63B-4087-97E2-7255116DCB13}"/>
                </a:ext>
              </a:extLst>
            </p:cNvPr>
            <p:cNvGrpSpPr/>
            <p:nvPr/>
          </p:nvGrpSpPr>
          <p:grpSpPr>
            <a:xfrm rot="20708479">
              <a:off x="5440780" y="1827653"/>
              <a:ext cx="594667" cy="615917"/>
              <a:chOff x="598997" y="3806953"/>
              <a:chExt cx="1045165" cy="1082514"/>
            </a:xfrm>
          </p:grpSpPr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C478F6FF-A02A-4C1A-8778-3B0923206730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D8080337-C3FA-42CD-95FC-9D7C92B85DC2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F1C7A6E5-19F0-48BF-B954-3BCAE781DCC5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6CA780F8-6290-4C56-B6A1-3220648D62FB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592C6664-60A2-4395-ACA9-8F624FBEDAEA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52EA4356-480C-48DD-AB58-3009D2328232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82FCDB21-C0B0-4438-8B0E-2FD4558AF398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71C795AB-3D52-4FFB-A8F4-AB9CA8BB1ED5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FCF57C1B-3EDC-4955-A81C-D46CBF93C3D1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1DB6A39E-3676-4EBA-8B72-855C23F97D14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056A9002-190C-4CB0-9F33-7B55918EAA33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C740DA91-F777-4C06-BA78-4A0E0AE8B02E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DB081B69-3F97-478B-9A5F-C5693BA34F9E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A823BC37-A288-4D9D-B146-ECC0B2C3B2EA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0B445752-B22F-49E1-ACE9-700893C1DD20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F21E0300-01E6-4F2E-953F-9C85D648F5AD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D4191148-AD6F-4AAC-89EE-A54932837DAD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1936C192-7DB5-434F-9077-9E65113391B8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星: 7 pt 198">
                <a:extLst>
                  <a:ext uri="{FF2B5EF4-FFF2-40B4-BE49-F238E27FC236}">
                    <a16:creationId xmlns:a16="http://schemas.microsoft.com/office/drawing/2014/main" id="{DC9AF472-767D-48FC-8930-56D4E2FB9F7B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B11C0DE6-04C6-4FD3-8429-E00F51B4B6E5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25F026A1-5BA2-40BA-A20A-B3147408E3DB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7ADC5C89-B82C-4997-A09D-36ECFB17301C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D0A74B92-C932-41D7-869D-1EB0A4C7A71D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6AFDC1F5-41C9-4D18-9AFF-7E5884CEF785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09C68AC0-5C82-4EF3-9C7D-C4CC70E4CFFF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C5B1D489-19ED-43D1-8134-292766605117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863D1E8F-D882-491A-97ED-258EF3533E9A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674873BB-12AD-4544-884B-92BCECC6C97D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5F39F64-0320-46B9-A887-DFD128E12F2D}"/>
                </a:ext>
              </a:extLst>
            </p:cNvPr>
            <p:cNvGrpSpPr/>
            <p:nvPr/>
          </p:nvGrpSpPr>
          <p:grpSpPr>
            <a:xfrm rot="1800000">
              <a:off x="3870552" y="1878453"/>
              <a:ext cx="594667" cy="615917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B84160DD-19D7-4D28-95DC-288C41B1E9D0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4ABA6649-047A-44E7-9990-CDFEC6297741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79822EB3-1D3F-428E-904D-1E0F6A20D9EC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DE3D2854-D800-4470-B2A7-6EAE826B9622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342C6EB2-FDF5-4B99-A562-1603172E2BE8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D5B28B06-F73B-4E44-B64E-D942AE4FC129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AA707090-FEE5-40EE-AB7C-49AD7F407D00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D291E133-0FA4-4941-8F3E-3D398CEF6DCC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2723493C-88C5-459E-A65B-7B5130E2955D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56704AC4-90AC-4084-8DE5-05C848F7F2D6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B655BD5D-77B1-4D41-8E02-4005512B9B89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B6B61891-BC3F-4229-8538-014AA92F32C1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13350B7D-D0F5-4182-82CA-6B7B09EC791E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33F3BE9B-2855-4E74-8533-6D45BF0E1568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C4D42881-C6C1-43E4-8B06-3DF71DE4D759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761826ED-8ED0-479B-ABBF-02C82C310196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BC83966C-AA55-431A-8B93-0719650BA80B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F579234B-9847-42B3-8255-85961911B3C3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星: 7 pt 170">
                <a:extLst>
                  <a:ext uri="{FF2B5EF4-FFF2-40B4-BE49-F238E27FC236}">
                    <a16:creationId xmlns:a16="http://schemas.microsoft.com/office/drawing/2014/main" id="{28D6893D-3349-4D51-92E8-A488A333A47B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1010A767-92D2-439C-AAFB-5B00F4716030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307BE0A7-6A09-448F-A4DE-6C1D4DC55BB6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FFBE09B8-2A82-4021-81AC-E90CF73C504F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FE1ADD1E-7F5D-4645-B4CA-0DE4B8D2AEC2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655EEE03-E20C-47A5-A45F-2E35413CFA26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16DA614E-77BC-42B7-82D9-158DB823FA5C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7885C101-3E25-4BE4-A036-599678FAD483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7040A641-9CA2-4E0A-805C-EB2BFAFC808C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2D4CC42D-6537-48AD-ADC7-7C44292C4374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2D24D44-F64C-4BF6-94DF-05F513E4B627}"/>
                </a:ext>
              </a:extLst>
            </p:cNvPr>
            <p:cNvGrpSpPr/>
            <p:nvPr/>
          </p:nvGrpSpPr>
          <p:grpSpPr>
            <a:xfrm>
              <a:off x="4549455" y="1980479"/>
              <a:ext cx="594667" cy="615917"/>
              <a:chOff x="598997" y="3806953"/>
              <a:chExt cx="1045165" cy="1082514"/>
            </a:xfrm>
          </p:grpSpPr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41592201-39FE-4164-B1F2-31FEAD26E634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13A605F7-FA7A-4BDD-B309-6F71BF59C28F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641862A1-C508-4B9E-BF3D-532BB7A0BF71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20AD006E-F5F4-4106-93FE-BF920E01B102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4D4F253B-3F06-4A45-94A8-72E501DFA6B1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00E93100-540E-42E0-9159-EC3928DD67DE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74713169-6668-401F-A14E-767DCC9DFC6F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C3E8523C-D2DC-4D03-A0E2-86D4BBDDF1CC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0B06279D-9043-4E77-B9B7-94CF3E754A4A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C71351EA-2E70-42DA-951E-072D2CC2ADCB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4516CEA9-54D9-417C-917D-A44BF7F1C2E9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56ABD93D-0187-41BC-8501-2BE6E27B8C54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F7061D8A-9927-4756-9521-59EFA870540A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CECCD3AB-B144-4C26-A92D-530A25230D3C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972E327E-6D6D-4C61-9E57-E728FE87C4F5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DE7F92BB-4FF2-43CB-A789-F06F83372352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806B0987-7786-4852-B6ED-C8DDAD123B80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B76AD936-F54A-4C08-86E9-735B34ED49BF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星: 7 pt 142">
                <a:extLst>
                  <a:ext uri="{FF2B5EF4-FFF2-40B4-BE49-F238E27FC236}">
                    <a16:creationId xmlns:a16="http://schemas.microsoft.com/office/drawing/2014/main" id="{2DBAE7CF-D752-4151-B191-D1F007CB5422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5F1BFAAC-9764-4D80-8298-7A8D9DB08383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D9798094-0710-4146-878C-E6C14F90D31B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A61F3892-5408-43F7-936A-1D38E25D8763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26A1FD6B-CD25-4847-ADFD-D74587D16A68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89C72D7A-1CFF-461B-8CE4-1E882CC7ACCE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CAB8A812-FBA9-4DED-9296-EBDFA9080716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3F902FA5-926F-4FD7-8515-CE003C57A1B3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9FD5267A-2430-415E-B7EF-CFEBF9B1ACB5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86342816-B643-4EB3-AA5D-7E93BF5BB94E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EA5E06F-61E3-4C8A-AE1C-72A0A2AC397D}"/>
                </a:ext>
              </a:extLst>
            </p:cNvPr>
            <p:cNvGrpSpPr/>
            <p:nvPr/>
          </p:nvGrpSpPr>
          <p:grpSpPr>
            <a:xfrm rot="1800000">
              <a:off x="5007492" y="2040062"/>
              <a:ext cx="594667" cy="615917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F0DC26E8-1C0A-40D8-AD0B-763183249891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0624FCB2-CCD5-4049-8959-200E8DD932E2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0E9A8513-093B-49EC-8ABA-DBC92DE48C1F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C6184A97-E6C5-4461-8C6B-69C5D907F66A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2043A20D-BBEF-42C3-8CA2-B1BEB94B89EC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625B19C7-E9FE-4D46-933A-2FFFC0EC3D0E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37468899-7189-446B-A7C7-A7B3D5485BD3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5027E662-ADEB-4ECB-BE97-9A6082E702B8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3F69E3B7-F103-494E-AD56-CD74BCFB5F09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F8A1A7A6-D20F-4129-B3BA-B23DA03E8921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DD56BC17-26C4-478F-A164-6F61A4D9A9C9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B7D66D68-49E0-4C8B-A89A-44BAA2E7781C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0C45BBFC-A3E7-4C93-B9BB-F108310321DA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B9C1BAD9-D6A5-4473-9F9D-ADEB500AB6BB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6E22A438-B981-4DC7-A379-471C797A2D7D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AC75FEE6-3ABD-4BD9-9B71-02C2F907F8F6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E2A2C6FE-2509-41A3-97F6-7561189C4B37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E9F587E2-0DA0-4CA2-85E9-3BB0445CECFE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星: 7 pt 114">
                <a:extLst>
                  <a:ext uri="{FF2B5EF4-FFF2-40B4-BE49-F238E27FC236}">
                    <a16:creationId xmlns:a16="http://schemas.microsoft.com/office/drawing/2014/main" id="{2CAFE446-EE31-46D9-A69F-27009F5F45B6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9AB6F8E2-6427-4413-9846-091E083A3071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4C1F37B9-6C13-499E-80AD-95D75E442515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846252B7-68CA-4ED4-B77A-EBA37756BDC7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C28BBB15-448B-4252-B786-9C14D22AB15F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1B280846-B417-41F0-8B1A-F1D567F628AD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C9452F6B-0002-41FD-B5E9-8EDD553550C7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6A36505E-C5C0-4E8E-9969-F64EFD2C21A3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43FA7C4B-AA12-41F4-BFE4-80A1F3EBD31E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106D15E2-28A0-40F8-A375-67FF3BE2D0A1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7331DD8-F996-46D0-B640-96317993471C}"/>
                </a:ext>
              </a:extLst>
            </p:cNvPr>
            <p:cNvGrpSpPr/>
            <p:nvPr/>
          </p:nvGrpSpPr>
          <p:grpSpPr>
            <a:xfrm>
              <a:off x="4219255" y="2221779"/>
              <a:ext cx="594667" cy="615917"/>
              <a:chOff x="598997" y="3806953"/>
              <a:chExt cx="1045165" cy="1082514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9FCA3A09-903E-42EC-9F79-B20A0EA7FFCA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4385E7A7-9BE1-4943-8CD4-ACB533B30B33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83D680E3-1917-457A-93EF-5E85D230785A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2C8993CD-8AF8-42D3-B12D-C8275104BCE3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8AACE4E0-DD34-4CBF-9122-F40427AA9B4E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CDCA22E5-A74F-4727-AFD1-78923DE345ED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595EBFF6-E670-4B72-9703-AC14764B68BB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4DC4981D-AAA2-4DD5-A01D-B862897CEAB3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A30977C3-8B07-4C61-ACAD-1F7FC924CA03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0E063D1C-CDA7-43E7-B3E1-C5D074AB6492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889775FF-CD8A-4C8B-9CE4-420652CE5DF8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CE8BB7A2-060D-479E-8FA9-32706584B92E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DAB24A26-6AFE-4094-9BAF-F00076051FEE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EBEAEA07-ADAE-4409-8C73-41E9FE1EC83C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388921F8-EB3A-4BB5-99AA-5354F98D7C82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225878B6-9CEE-4230-8E06-A6C10AE1D801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BA49A7E8-20AB-481B-AC57-5E1EA9C9D52B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80723F5A-6DF4-4C18-92DD-063F5AF1DC07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星: 7 pt 86">
                <a:extLst>
                  <a:ext uri="{FF2B5EF4-FFF2-40B4-BE49-F238E27FC236}">
                    <a16:creationId xmlns:a16="http://schemas.microsoft.com/office/drawing/2014/main" id="{4FC63DE2-8F63-4877-8145-C1F4FBE1D7E1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A818786B-0E14-4E3C-8869-1FB25D898BFE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3EF3FAF4-1BDB-4E90-B24B-E0F6C9C84E2D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23E0C8BB-8B82-4F9E-A00E-75405D604F1C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45F9D036-6D09-4380-B5E1-FCC667171F10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E9DE1D7D-757B-439B-ADFE-CD6A869CE9BC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F69524F2-EBEB-4AC2-B3CC-FB26947BADCA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33BFBB72-3211-4C71-BA9C-1BC9093DE777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73E5F93B-6FA7-45FC-B2F6-8EBB5F60C8F0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E2286B43-BBC0-4F73-9BF8-0D293BDBD73C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1B8CD0A-34C3-44FE-9F0D-F15FF0E33BD1}"/>
                </a:ext>
              </a:extLst>
            </p:cNvPr>
            <p:cNvGrpSpPr/>
            <p:nvPr/>
          </p:nvGrpSpPr>
          <p:grpSpPr>
            <a:xfrm rot="1800000">
              <a:off x="4658164" y="2453335"/>
              <a:ext cx="594667" cy="615917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13870993-5D6F-4757-BD7C-BA61973B99BD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3CE199B8-7A32-405C-BAB4-B0F1B8F3B25B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E6510A68-1D51-4E11-A0AC-69260875A09B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AAF4F1F9-7393-465F-B974-686F8FA6CB48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A4DF20C1-8342-4463-A039-3C5D5E216779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BFD1D69F-7D3B-4930-997E-2549849D36D4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DE23DC31-5993-433C-8CB5-38C2F6EDB123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07A28F93-6FED-4A51-8117-6C081A15DF46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B5CD4817-D681-4F5A-825D-8DE006393723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228A1D6A-A8E1-477B-B7D6-DF92311B2AC5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5AD217A2-39F8-446A-B74C-272F7AA96205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22AFDA0-46DD-4B22-AABB-85FCCDFD1DCA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4161108-96B8-4B6D-9ED7-8CED01AE480E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6BE830D1-0489-4129-A538-47BADDAD7B7A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15C6CBF0-3F5A-4350-9FA7-FC6876B36A3F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C56ACBDB-5A91-4F6D-98F4-AC19A81B73D3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950F6417-FD0A-47FE-8664-CD614C48F4C5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0DEE03C2-EAFB-4BD4-A3A2-3AC8649BB431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星: 7 pt 58">
                <a:extLst>
                  <a:ext uri="{FF2B5EF4-FFF2-40B4-BE49-F238E27FC236}">
                    <a16:creationId xmlns:a16="http://schemas.microsoft.com/office/drawing/2014/main" id="{0AFB8D9B-2E4A-43D5-A079-B79D01BEA0E4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23A3CE9A-F73C-45E7-BBDE-B5CC9C6E1AE8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EA7DFF89-20DD-44FE-A090-C9D32F8098DA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9D151CB9-219C-412A-AAB2-8A6F7A76D893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97D491CB-403D-485C-A0EE-3391F7044B90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4105D2FE-7D81-4FBA-BAC5-3D847425DE68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B89EBE66-AF8E-4890-8622-A4A5882FDD82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F71A7335-A114-46B3-B618-C02992942126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3D4FF2C6-AB75-4595-8BF2-4D63E675FDFA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643B5153-F933-4010-9828-E483D8A284C0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6D7B232-6A1B-4BC7-8255-7E9042D6A04A}"/>
                </a:ext>
              </a:extLst>
            </p:cNvPr>
            <p:cNvGrpSpPr/>
            <p:nvPr/>
          </p:nvGrpSpPr>
          <p:grpSpPr>
            <a:xfrm rot="20708479">
              <a:off x="5184455" y="2291628"/>
              <a:ext cx="594667" cy="615917"/>
              <a:chOff x="598997" y="3806953"/>
              <a:chExt cx="1045165" cy="1082514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C82124C6-E15C-4712-B0F6-3DEF460CF257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90148D55-84E8-4CAF-9F34-6F0A8835A2E0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B5F35E42-C335-48F4-95BB-E9BCFCFB847F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0D94A596-CFC8-4AFB-94E8-7EC4C564485D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6282C68B-F54A-42BC-8255-301C23CB065A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9E823170-42A6-4B87-8411-F8DBBA2F5B2B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A5EBDFB8-DCAF-46CC-BF87-DE861C25234A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C08E7CA2-312C-4F34-846F-2AE2C0D29ACA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EC365E2D-E678-45DC-BF98-146ADCE35CF5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5A40DE4F-B408-423B-ADBE-FD4877A33735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B5528A10-6FBC-4B6C-9DFE-320C27B2C8EF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0ED2A1BB-32D2-4137-A86B-432400239E84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936A8173-C7E8-4798-83B2-4765E86E408C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DAD9CFDB-B585-4B00-9850-3A31108BDAB8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774B7435-FED8-4F02-9424-34832CE0D0EB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D317D6D1-602C-4A36-9B5C-87A9D5FEC3FC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74728EFC-D3BC-4612-8AC7-115CC06D26F1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032726E6-333E-4422-AABF-034F91719751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星: 7 pt 30">
                <a:extLst>
                  <a:ext uri="{FF2B5EF4-FFF2-40B4-BE49-F238E27FC236}">
                    <a16:creationId xmlns:a16="http://schemas.microsoft.com/office/drawing/2014/main" id="{95AD69C5-E32C-4404-A901-EE2F07F1F907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8F9D65B-A813-4308-9CA1-5590DF2F39A5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86BF1286-CA1E-47E9-BFBB-2260D6161BCD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B62D9AE5-8BD6-4F16-80CE-17C157C3A7CD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AEE5A611-2375-462E-89DB-EE9247074859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FEBE5922-51C3-4090-B656-E11A90AFEE0F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192797D0-47AC-4205-A501-FB0C86BDFC9A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8C8560B4-2092-4391-A7A8-0AC4A5264FF9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B5A38DA1-4F6A-4A91-839C-6BC0EE3FBA2A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5E65C5F9-C51D-4322-8CA6-1C7D36C70D67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C65217FA-F31B-4772-B4DE-683914202677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75DD64F5-723C-462C-AEF1-15142DEF2F4C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4537F841-8726-4324-B21A-77DCE1934B4A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624" name="楕円 623">
                  <a:extLst>
                    <a:ext uri="{FF2B5EF4-FFF2-40B4-BE49-F238E27FC236}">
                      <a16:creationId xmlns:a16="http://schemas.microsoft.com/office/drawing/2014/main" id="{CEF64499-5D53-4430-8E72-286E0F2E2629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4F24F620-76F4-4264-B90F-62AF4EC7FB6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24D1BBC0-EE27-4C4E-AFD2-320614201439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0C96738B-5A57-4A82-8ABC-5A9F4F9E95C4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C71E7D10-15F6-4590-B76F-E48AE9BC62AC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C1E37DF7-2FFA-48AF-AC94-2AB6DE80F16B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BE2CAD5F-2C3C-4663-8D48-7FCE8E77FE5A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F4089C56-EA12-4CCE-835C-0F25A8D09E9D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FC17946D-EA7C-4393-A616-2F1AD1C9AB3A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F7AAEED4-A4EC-4B19-8659-33A7BA472DDF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B040507E-4131-44C2-A6C4-5D310C23017B}"/>
                </a:ext>
              </a:extLst>
            </p:cNvPr>
            <p:cNvGrpSpPr/>
            <p:nvPr/>
          </p:nvGrpSpPr>
          <p:grpSpPr>
            <a:xfrm rot="20708479">
              <a:off x="7419753" y="1411749"/>
              <a:ext cx="512614" cy="530932"/>
              <a:chOff x="598997" y="3806953"/>
              <a:chExt cx="1045165" cy="1082514"/>
            </a:xfrm>
          </p:grpSpPr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4BE1C423-28FD-49DE-9F91-BAC148EB585E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1D732641-2505-42CA-B2E8-55B2A1A42897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137E7027-F905-42FB-A34A-81E92ECE10FC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BA839FDF-EB1F-42A1-915E-143D7C27AFAE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77EA2F9A-DB23-47B2-83D6-56C691E34C5C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D41D13EC-A7C1-46B7-A229-11FBD9F26CD3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FC151C12-B971-41DA-AD02-C7460E12E4D6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DC461595-84CD-46A4-86DC-0B6B6D131672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1F79F154-92A2-44F2-96E0-DA8E253D95BD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楕円 596">
                <a:extLst>
                  <a:ext uri="{FF2B5EF4-FFF2-40B4-BE49-F238E27FC236}">
                    <a16:creationId xmlns:a16="http://schemas.microsoft.com/office/drawing/2014/main" id="{CBB52DDF-9A98-40E7-8B5C-E19266B35171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591BCAB9-A6F1-4C10-AE74-6AE49B859E44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楕円 598">
                <a:extLst>
                  <a:ext uri="{FF2B5EF4-FFF2-40B4-BE49-F238E27FC236}">
                    <a16:creationId xmlns:a16="http://schemas.microsoft.com/office/drawing/2014/main" id="{A4D84EB7-BBF0-4C36-B340-9DAE8F27479B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3AD15280-6917-4B02-89EE-BCAA4899231A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楕円 600">
                <a:extLst>
                  <a:ext uri="{FF2B5EF4-FFF2-40B4-BE49-F238E27FC236}">
                    <a16:creationId xmlns:a16="http://schemas.microsoft.com/office/drawing/2014/main" id="{FAFDBE37-D145-4C70-A7E0-B69D11D15593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9E7F2C33-6B67-4505-A0EF-24ED7397E4E1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94BAA92F-2953-453D-BAF2-9B45F79EC4A9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楕円 603">
                <a:extLst>
                  <a:ext uri="{FF2B5EF4-FFF2-40B4-BE49-F238E27FC236}">
                    <a16:creationId xmlns:a16="http://schemas.microsoft.com/office/drawing/2014/main" id="{FAD6CDCE-DD29-4E02-95D6-F9356AB2457C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9AAB63B7-10C0-42E0-9A0B-F5AC53325E5D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星: 7 pt 605">
                <a:extLst>
                  <a:ext uri="{FF2B5EF4-FFF2-40B4-BE49-F238E27FC236}">
                    <a16:creationId xmlns:a16="http://schemas.microsoft.com/office/drawing/2014/main" id="{8AF8BC16-EED9-46F5-A0FD-D26534BB9006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楕円 606">
                <a:extLst>
                  <a:ext uri="{FF2B5EF4-FFF2-40B4-BE49-F238E27FC236}">
                    <a16:creationId xmlns:a16="http://schemas.microsoft.com/office/drawing/2014/main" id="{2266731C-A5C5-4988-9519-7B6428C5B1F9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F711A58E-421A-4579-8011-EA948E56E783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627BF7FD-68AD-49C0-8BCA-CC4F3B31B775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2CEBD0ED-DC45-47AC-B103-AEB6D52C0217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E8899E5F-F11C-4E8E-AF68-135CDFECF084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8A86F2C3-A159-4FE4-9759-271CCC57D03A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4452BD62-8CDF-4510-AAD9-9384ADCE9BF7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66128603-D5EE-4067-95A6-98C6B903D3E7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EB112B3C-C167-45F2-B2C1-73A33962BBC2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8BAC6CFF-0B7B-4EBB-89D7-BDAD4113DF85}"/>
                </a:ext>
              </a:extLst>
            </p:cNvPr>
            <p:cNvGrpSpPr/>
            <p:nvPr/>
          </p:nvGrpSpPr>
          <p:grpSpPr>
            <a:xfrm rot="1800000">
              <a:off x="7885029" y="1427205"/>
              <a:ext cx="512614" cy="530932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BB9A1FD3-5A7F-4039-9B55-4E060972198A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0BA78DB5-C5E9-4A59-9F3E-B446240D9104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7EFE60BC-D861-4C5C-A467-F06FFCE94135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E53CC80B-9EDA-4C37-9B5E-03B0D1F1311C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B51DF5C5-2963-4C47-AD57-3EDA38A18E6F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32BC07B5-9A03-451D-A3EF-EE10611267AA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802D22BF-F863-4BD7-810E-DE1528848EAF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0B612B6F-4941-4423-9E68-B92AC63FA069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D3EDD291-F1FA-40D0-AC30-DA31B5C3506D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9B703BEF-B800-40A2-A11C-2AB2AB9783AE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AEFE35F0-BDAB-4271-A862-5711C401CD59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03469835-A95F-435A-A26F-9BF9F1E70256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297647DA-369D-4BB7-8782-42A603C80C89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2684CBA7-CE1B-470C-BE46-6B3A01E2B868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DF898628-F326-4781-98FF-AEA462A22EE3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C747D323-7D1C-4D75-B65A-E75913B293EE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E54EFB99-9E39-45D3-A844-E05941E62423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5AB31A85-DF61-40A8-A41C-F274C935C68A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星: 7 pt 577">
                <a:extLst>
                  <a:ext uri="{FF2B5EF4-FFF2-40B4-BE49-F238E27FC236}">
                    <a16:creationId xmlns:a16="http://schemas.microsoft.com/office/drawing/2014/main" id="{9EA5EEBC-79F5-4DFC-84D8-5C7CB846A277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A3649CA6-6C1D-41B7-A6FC-8979AF88FE54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FE19FE26-7C55-445F-AB5B-0A7F46F1DFDB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F302E59C-6FA1-4CE0-8AC9-BFF22E7ECD88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16FC3EF9-0791-4B4E-888F-CCDECA68C937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34688ED2-FFD4-4A69-A13C-1F879FBE5674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73534EEC-81B4-43E8-80F6-7F7CDD9AEE62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97672468-F514-4C2E-9F12-BB7D65EB7E67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楕円 585">
                <a:extLst>
                  <a:ext uri="{FF2B5EF4-FFF2-40B4-BE49-F238E27FC236}">
                    <a16:creationId xmlns:a16="http://schemas.microsoft.com/office/drawing/2014/main" id="{17AF0B26-8A60-4E40-B02E-70E8FD66BC32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C52BB23F-3244-449B-B6BE-BD20E4E8CCFC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D8CF34C5-1F90-4AA7-A5E9-DCC4B8F66787}"/>
                </a:ext>
              </a:extLst>
            </p:cNvPr>
            <p:cNvGrpSpPr/>
            <p:nvPr/>
          </p:nvGrpSpPr>
          <p:grpSpPr>
            <a:xfrm rot="20708479">
              <a:off x="8374847" y="1701398"/>
              <a:ext cx="512614" cy="530932"/>
              <a:chOff x="598997" y="3806953"/>
              <a:chExt cx="1045165" cy="1082514"/>
            </a:xfrm>
          </p:grpSpPr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9EC94C95-CD9F-44CB-A123-A47310F357EC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DB1472EB-95D6-4A76-A763-0E12873D4885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DC880AD9-E096-4FF9-9C8F-AA0377DE3FBB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5846BE3F-A844-48AD-8A67-2C506F27C31B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E7CE1BCF-2028-4E6F-8B15-EA9E60D42853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1820D633-DD8A-4220-975B-2AB57B32BE48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22697CA5-E074-4EE7-BEBC-7FED7F2C8FD5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C0BF86D2-AC62-4337-945C-A2CED59341FC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B612787D-E0BF-440D-9D0D-E7738F441D4E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5C950445-0DD4-4089-82ED-F7E8EC3CF644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715170D6-3BCB-46A1-A6B7-911953074A90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7E37B328-1217-4208-8B17-2E606154C4D7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01CFD6FC-9E7A-4C70-8DD0-C21796E7C561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E65FBB3D-FFEC-470B-9340-4CD9F41C31F4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76B0E219-C934-4464-9C0E-C0492B9D899F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4A426C34-9A95-496C-932B-39368A459B5F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F16DE7AA-A5BB-437A-8C7F-66A132D4AF6C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BC93B432-2FD2-43DB-B170-173EC18847E5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星: 7 pt 549">
                <a:extLst>
                  <a:ext uri="{FF2B5EF4-FFF2-40B4-BE49-F238E27FC236}">
                    <a16:creationId xmlns:a16="http://schemas.microsoft.com/office/drawing/2014/main" id="{E51399D0-88C1-428C-A94B-0BFFD9B8C172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4ECB025A-3417-4482-9AE5-BE6E98D029EB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C7FDD93E-F466-49E1-8D4B-A3D857DA4D7F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2671ADC0-09D7-4CC6-9C9D-EC8136195540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682D7F75-A7A1-4917-97DA-4EFD417389BD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695B36BF-65BF-4EDB-B871-AC483D41AF58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071C48DD-FA3C-4B27-9C91-875CD58156E1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66ABF275-64AD-43D2-83FB-3FA095D9B7BF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CDE142CE-4243-4A5E-92C3-DA1E674FF4D2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BF3172AD-73E3-4CE6-9F8F-FC5337170DCF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4F2BC7E5-C77B-4461-9523-7A20DBFF1402}"/>
                </a:ext>
              </a:extLst>
            </p:cNvPr>
            <p:cNvGrpSpPr/>
            <p:nvPr/>
          </p:nvGrpSpPr>
          <p:grpSpPr>
            <a:xfrm rot="1800000">
              <a:off x="7021283" y="1745189"/>
              <a:ext cx="512614" cy="530932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C6ADCE58-2FAB-45BD-819D-708D680E9161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6E7891DC-D531-40CE-8A73-8FFB464E638E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CEF50B70-2253-4271-8098-593EE1403B20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6EBEA0D3-9936-4D67-84B1-4C5592A478BD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4BB65957-EA19-4CB8-B83F-1D2411486ACC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40003128-F97B-4BD9-8697-65DC8090DD8F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16343E58-94E6-46D9-9CEE-0D9C172D3C97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952F4C68-9DC6-4D1D-A9FD-4D3606C9AFE1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97ACD6A0-0CCF-406F-AA36-A40A79F82470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52D5E507-19C6-4BF8-9A15-9D097AB828BC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AF23D417-274B-4522-89F4-531A4CE43DF5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63130D16-567E-4CAF-A860-A8532317E5D7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2A073765-CE76-4450-A003-C7CC42FF4D09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28827F09-8394-4D08-A579-7077CEEF2F12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D1F01F77-5DB7-4FE7-AC8B-2D44BAEC8608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33302EB7-2BD3-4F80-9BA5-461FB25904FB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4A7B9741-6361-4AEA-8BDA-D77A67C9ED47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1C261A17-BC6A-4CEC-A1E1-2A03624D72A5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星: 7 pt 521">
                <a:extLst>
                  <a:ext uri="{FF2B5EF4-FFF2-40B4-BE49-F238E27FC236}">
                    <a16:creationId xmlns:a16="http://schemas.microsoft.com/office/drawing/2014/main" id="{2F931232-A8BA-4B53-89E5-AF0067ED40D1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EDBEDBB5-8A36-4FB8-A7A4-C5325E75C9BE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64C0D7E2-4E53-454E-A27D-8A80F6EC68E9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B8F34BC9-9DFF-4213-89BA-5C141E4F906D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8496FCEB-B618-4816-B8FC-CB01C8338862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02AD7E5E-F8BD-40BA-8408-D0DBBE01C7FC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285BE9AF-1BCB-43FF-AB62-F233A1F71635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061B6220-DDE4-494E-88D3-8B00103EE9E7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8B5B7E95-76C9-4286-AAC6-C071D4325205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8611ADFE-EBB5-4BE8-94CA-275B1D997AFF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A035EF37-3404-4FC1-A562-920DDD8820B6}"/>
                </a:ext>
              </a:extLst>
            </p:cNvPr>
            <p:cNvGrpSpPr/>
            <p:nvPr/>
          </p:nvGrpSpPr>
          <p:grpSpPr>
            <a:xfrm>
              <a:off x="7606509" y="1833137"/>
              <a:ext cx="512614" cy="530932"/>
              <a:chOff x="598997" y="3806953"/>
              <a:chExt cx="1045165" cy="1082514"/>
            </a:xfrm>
          </p:grpSpPr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769352D5-F3EE-4B0C-9AA2-EEB767E9B260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E2A95B38-40BF-4F68-A29E-11E279D3B5E2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81C31DC6-E71B-493F-AB3B-B84971D25881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F0410DE2-4A59-4F10-B4F5-2C2EE3C6EAF0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3EB0AA61-FFA8-46D6-B690-D90F4D1D5EA1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C6CA3A7C-1D2E-4D4B-A595-1924C2AF61BF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C541798C-5A02-4470-9758-2CF0182EFC6E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1D60192B-06E2-42E3-ADCF-3F39CA8ACF82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4371CEDA-B835-4C6D-9E34-2664C58EB3C8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DB6FAFBE-DC31-48F0-AD4D-D30F21C62293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5B71B5BD-6839-423B-9BEF-C35C99C8AD1A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0096CEFF-6E69-47DC-852C-6459236FE486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4D8778FF-ABC5-47FC-A299-7E32102C322C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F9886CA0-9798-41F1-A084-E1D3336A839A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964FE245-93F4-4C57-95C2-271E6615410B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39ED6228-29F4-48BF-B7F9-0EE8B52D7811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6421E5F4-C6F5-49C5-9C79-1ACAE59F5A31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433A934D-4B67-47C3-9FF2-3DADDFA2B3C0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星: 7 pt 493">
                <a:extLst>
                  <a:ext uri="{FF2B5EF4-FFF2-40B4-BE49-F238E27FC236}">
                    <a16:creationId xmlns:a16="http://schemas.microsoft.com/office/drawing/2014/main" id="{6456A968-B8D3-48D6-B977-57CEED0B976D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1EAEFAF1-9B94-4924-BC80-40C37DBD3933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39F42A25-36FD-401A-8E1F-15A0FB887F28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1C178340-E77E-463E-A1B4-D0A3C656F568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4BA40921-FBD7-4845-B23F-AA742AC3FEF4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69D4ADEC-9F07-456B-A8ED-A6BAF7BE27B8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EF280368-4E8D-49AA-82C8-897F28882841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A32C2E74-040B-4C06-898F-9E40DB41573F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736C362D-9C3A-4DE4-B270-1A5E13A39E9C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4BA4B541-CA04-4543-81B8-3283987AFA44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F4177341-A9CF-4764-85B2-78A77321279D}"/>
                </a:ext>
              </a:extLst>
            </p:cNvPr>
            <p:cNvGrpSpPr/>
            <p:nvPr/>
          </p:nvGrpSpPr>
          <p:grpSpPr>
            <a:xfrm rot="1800000">
              <a:off x="8001346" y="1884499"/>
              <a:ext cx="512614" cy="530932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3F8F4B9F-2823-458B-A0B2-6E32A5AB3845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328E945B-24A8-4A61-81FE-CF1051450057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09E42BDD-260E-41C1-9013-11645D4D2259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38D382A2-F5B2-44BF-8ACE-3EE1A161C8C0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7A5B0F62-42C3-4372-B1C9-D2B1592B9920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47CC6333-47A0-40B5-8022-FE6EB745BF11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F657CE09-CE4E-438F-9A70-69549619974F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9829C9EA-A040-478F-84BC-E2E5CFD871A9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335538AF-4554-458C-979A-853209E26A8D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B72A0DC4-F0FC-4317-AA79-6801FB9113C2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DEAF728E-7795-49B4-BB35-89E155665AEE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6EC71ABE-2CF5-46DC-B9C8-F69711EF5D44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989FBEE8-C190-40D2-9063-641656D06576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3D73E633-0511-47BA-8F9E-76A67771FBA5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C0873043-00D2-42AB-873B-77F837E534BE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231228E5-A439-4CC1-BB7F-65BD4BF58120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393837C6-2AA5-42CF-AE26-E83F3189A4B5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F1632B30-C50A-40F5-BDB4-4228CB9B555A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星: 7 pt 465">
                <a:extLst>
                  <a:ext uri="{FF2B5EF4-FFF2-40B4-BE49-F238E27FC236}">
                    <a16:creationId xmlns:a16="http://schemas.microsoft.com/office/drawing/2014/main" id="{AC390133-575E-46A3-9632-D3A2E9EDD7CB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A2C6C0AE-C17B-4E19-8224-B73E86B522DE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B3A934E6-8608-482A-848D-8D1884EF1A02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32C6A233-D5C7-4651-8627-A00C7024A119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B95E08DF-A0B3-4400-800F-16316000DD2A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EEB3BF4B-9230-4445-9DA6-C1FC0BE616C0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1E2361AF-5970-4259-9FE9-02F6CEA77CD8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07A06446-32AC-43AB-AE35-55EFB849CD95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8E7D53BC-DCC0-4520-8635-331510D73C26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6008393B-5D31-4173-8A75-6C91655D0171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F778060D-7ABB-47DB-8D9F-C55DD305C7CD}"/>
                </a:ext>
              </a:extLst>
            </p:cNvPr>
            <p:cNvGrpSpPr/>
            <p:nvPr/>
          </p:nvGrpSpPr>
          <p:grpSpPr>
            <a:xfrm>
              <a:off x="7321871" y="2041142"/>
              <a:ext cx="512614" cy="530932"/>
              <a:chOff x="598997" y="3806953"/>
              <a:chExt cx="1045165" cy="1082514"/>
            </a:xfrm>
          </p:grpSpPr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96D3FE9D-9F23-4B45-AFE1-000CEE6D6B26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EC534EA0-1DDC-41D8-8614-3EFABA6FF29E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B29C9A4A-6C9E-433F-B3E7-A38CF0A1814C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AE46F8F6-F31F-459C-8F3D-C89CE2D93FEA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B2B66EA0-57CD-4943-93D4-199DE187380B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EFC16E6D-F589-4CC2-B6F0-DE8B97D650BF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22D399DE-F803-43B4-AD4B-171CFA0E25F5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A784C5AE-158E-41E9-A45A-A2DB54BB3398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59C964FA-E431-4069-8DA7-EBB3277F00C4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DE1CAD93-E499-403B-BA03-02B7F15552BA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C84914EF-EFE4-42DA-AB9B-56B87471C3EF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B4BD439B-F4B0-4FDC-BA81-2D134E3E8036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D23E4C60-E1DF-4614-A8AD-91571EF3DB69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E420D758-D1E1-4FAE-864A-44DBE8AAD32B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E05669F7-287F-41F2-B9E5-D69257F6B418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94B404C1-0E82-4465-A09E-65080449FAC9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4C6C81B9-A0CD-495D-A509-4B165AD179E3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0FBC7228-75D3-45C7-8BA1-16F387220269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星: 7 pt 437">
                <a:extLst>
                  <a:ext uri="{FF2B5EF4-FFF2-40B4-BE49-F238E27FC236}">
                    <a16:creationId xmlns:a16="http://schemas.microsoft.com/office/drawing/2014/main" id="{1E3BCD2D-B044-4BC2-9CFD-716337BBC998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9CED142C-8448-4E00-8F1F-55C90C01DB01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096EB8EF-DC11-425F-AA61-0EF3122C1A64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63FD2060-2A3A-40E1-8C1E-039C1C1C3628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96D64BC3-93DA-4979-905B-E752A3B13E8E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5BE239C4-C7D1-4BB8-9223-A40313D95F0D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33965FE5-10E4-47E5-BAF5-4003A4DE90E2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7E43A276-C945-4B7F-9FB6-744CDD28BD5B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56920B6A-4501-4B3B-B57D-4A2D6C5B5870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E8731A8B-6627-49B2-B9AE-AB742F5CA93C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169E2931-9E0E-4A48-8C47-5E481FA66A2D}"/>
                </a:ext>
              </a:extLst>
            </p:cNvPr>
            <p:cNvGrpSpPr/>
            <p:nvPr/>
          </p:nvGrpSpPr>
          <p:grpSpPr>
            <a:xfrm rot="1800000">
              <a:off x="7700219" y="2240747"/>
              <a:ext cx="512614" cy="530932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43344B51-D361-4404-8BC3-7C3D449AE0A0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02B5BF74-BE16-45BA-9E96-596E585B57B5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75469085-460E-4E6E-8588-6EDEA4D58DAB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E59AD15F-247C-491A-B3F0-98A6A22CE14A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E97E1C75-CA88-4529-B41A-E9968A9E7DD2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8FE8BFEA-8656-4C2E-8168-82DA2603C463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BE2538DF-4BC8-489F-BCFB-98FEBCE94A4E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879EF490-63F7-46C8-97FE-FAF54479AF30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A3761CE0-6AB8-46C0-9862-4FA7EC3CDC6B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3D666165-7FFB-4754-A129-300F1ED14637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4888FFF4-E387-4665-9EDA-2129082FBAA6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2E34719A-66E4-4588-9E4F-B34277CA7BF4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902CE172-F9A3-4135-A3C1-7ABF18FE11D8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FDCBB66A-3154-4CD8-9E5E-8F9C89B3D6EF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DC89E841-37AB-4169-9B51-560E7C043F3E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92CE7BAD-F96D-4001-8836-C1DA04A3ACD1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A1A95971-D6B0-437E-BF1C-5B1CF2B8F81E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649B60F7-E8A8-4E18-9A39-C21830F01325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星: 7 pt 409">
                <a:extLst>
                  <a:ext uri="{FF2B5EF4-FFF2-40B4-BE49-F238E27FC236}">
                    <a16:creationId xmlns:a16="http://schemas.microsoft.com/office/drawing/2014/main" id="{15FD1B86-6671-4CF1-8E39-F6708F7CF906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9AD41B78-BA3E-4D47-A10B-4ECE29294666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434C2DC4-EDE4-43B6-B50C-7793ED9E8DE5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0AB16372-1A9F-4106-ABA2-815BA6D95991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53D01AD6-C424-48FB-91EA-EA4C972D5D5A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DD80ACBA-FDE2-4A66-B586-6496F623500F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6734264E-34C7-4C87-8DBB-08007F97FF3C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7CE64421-8DCA-4767-8DFB-57C47D96004A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D373A315-BBA5-4978-A719-4FF62671DD16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608F69BB-8E11-4B0C-AA59-4B0EE8D370F9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0391C66A-CC5F-40A3-AE1A-585B8DBE9E6C}"/>
                </a:ext>
              </a:extLst>
            </p:cNvPr>
            <p:cNvGrpSpPr/>
            <p:nvPr/>
          </p:nvGrpSpPr>
          <p:grpSpPr>
            <a:xfrm rot="20708479">
              <a:off x="8153891" y="2101353"/>
              <a:ext cx="512614" cy="530932"/>
              <a:chOff x="598997" y="3806953"/>
              <a:chExt cx="1045165" cy="1082514"/>
            </a:xfrm>
          </p:grpSpPr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F6894A26-07B4-4840-94D1-B5C3BD3FB202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47B43DEA-66B9-4C7E-BC6D-E2B348E5D0DB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C0845FD7-8515-455A-B063-CAE7DB6FFAF2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BDE0B73D-296E-42C1-9FE3-7FEDC9954F3C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4269ADA4-007C-4E01-8E04-9EC63E7F67E1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281ADE3A-80B6-44E5-B775-F0A5D70E6F5D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53186CF1-5390-4C27-8A67-FB29AEBED7B6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828FB6DF-CEB1-487D-831D-FECA66B9C409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7B10B616-B1B2-402A-9437-506A97A0EED7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D21CFAC0-92D3-46CB-92D2-B2DA6D509D1A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F26A3DAF-23BA-4A4B-BDFD-FFFF534F1466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00F2B841-41D1-47E9-B3C6-F36122C8C8A1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10652581-09D7-4014-B228-1B395100F106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2D442020-04DE-4A88-9DB3-9F855E1E919D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B6279B22-FCEE-429F-AF73-E3DCC2A8CAEA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24613CD8-B56D-44D5-ADF5-EBCC6E1CF364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85FC2B35-A35A-47F4-82A1-ED3FC08FC78C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34B69828-BAC7-47AE-A6B7-E45C944B87EC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星: 7 pt 381">
                <a:extLst>
                  <a:ext uri="{FF2B5EF4-FFF2-40B4-BE49-F238E27FC236}">
                    <a16:creationId xmlns:a16="http://schemas.microsoft.com/office/drawing/2014/main" id="{FDE82C70-5747-4CD3-9206-ACF21B996BA1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C96D3EAE-34A2-4CB3-84BB-A467F3D8E08B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3ECE319A-94D1-4512-8A17-5EA09B44014B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CF47034B-428F-4872-AB4F-A3C44FCF6778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6318E564-9AAC-4CE2-B9B5-63A51F144376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5A78C270-E64A-4AF7-81B3-CB3F04CA7D87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22C5E7E8-BD73-4B15-BABE-8AFA72A4AEC9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8DFB8635-FF55-44FC-ADA7-96EF017B663B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18494172-0EB7-4424-B0E1-A614F229CA4B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3421B865-472E-4F12-8AD8-679BFE76C3FC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3E03661F-B732-4806-97B4-AB94A376E27E}"/>
                </a:ext>
              </a:extLst>
            </p:cNvPr>
            <p:cNvGrpSpPr/>
            <p:nvPr/>
          </p:nvGrpSpPr>
          <p:grpSpPr>
            <a:xfrm rot="1800000">
              <a:off x="7018731" y="2128603"/>
              <a:ext cx="512614" cy="530932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5DF1AC72-7DDE-4E19-8529-2C41472DE36A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68F1454B-C4DC-4834-ADD7-FACF00E1FD89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ECA381D4-DF59-4A72-B2F5-C2EF3CAFA72E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4B30D307-F3C6-4A82-8DAD-6870AD59BFE1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FE9A3B27-6C7F-4C23-A91B-8103A2C55E44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89C7D934-A648-4857-9E49-E58F860E9933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40441010-400F-4A6E-A560-FB515287630B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34598ED8-921A-4185-8FBD-2D8702464805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D95DC5D2-257C-4152-8ABD-D4B26860AF34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1D9718B7-CF85-4D2B-8FA6-4C3BB957D9B6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A561BD26-65A6-4CAB-8026-383B93EB2C61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4180210D-DDA6-402B-B560-9310D25F8272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E1FD854E-0AF9-4BA7-A749-E608A081489B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75DD10CA-51B2-4432-8E6B-3C7F1985A3C0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EB1DF65E-988D-48A2-B5B5-3BAD7E0AAB75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740D1942-36E4-4B8E-9C73-F7544C78906D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76A32FB2-14F2-4C85-8078-5C17D935770D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E9BE8433-010A-4741-8D8F-E753B4D01F08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星: 7 pt 353">
                <a:extLst>
                  <a:ext uri="{FF2B5EF4-FFF2-40B4-BE49-F238E27FC236}">
                    <a16:creationId xmlns:a16="http://schemas.microsoft.com/office/drawing/2014/main" id="{6BDE46FC-06FD-4195-9E4E-3FB862CD6484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7609F27E-EC1F-4DB6-9518-1B4279EA8D05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96579E6D-1F72-46A0-9D7E-DFADB044A7E7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2D16F2D9-6EAB-438A-9FBB-56FD4F99400C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24B83EFC-F79E-4A88-A070-5A9DB9D4BDA0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52EC29EE-43D5-448E-A494-4ABC1A96A3CF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CBCFFBBF-3FDC-4176-BD72-35CC6C99E12F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EA039505-192A-4609-B12E-8F8D4703FFCB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62250BC6-CCE7-471D-8EEA-EE538CCBCBF7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46530551-1A54-47E6-8DB4-2D5C51DE1D11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C986ABCA-97B1-4015-B4CD-DE44FF2FF227}"/>
                </a:ext>
              </a:extLst>
            </p:cNvPr>
            <p:cNvGrpSpPr/>
            <p:nvPr/>
          </p:nvGrpSpPr>
          <p:grpSpPr>
            <a:xfrm rot="4053353">
              <a:off x="7308357" y="2327101"/>
              <a:ext cx="512614" cy="530932"/>
              <a:chOff x="598997" y="3806953"/>
              <a:chExt cx="1045165" cy="1082514"/>
            </a:xfrm>
          </p:grpSpPr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91C82D38-BFF0-4E0D-938C-89E047055C74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ED1A003C-D45A-4A2B-B682-A7E60D916197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543D9DB7-00B8-47DA-BB81-9FB15066DEBC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98E76A90-8EA8-4147-A0EF-0CB45CB360CE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4DC2E6BC-04BE-48A9-B5B8-5B9D12B99DA8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85C71768-FAB9-44AD-BDE9-8085B0E3DE68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4062E804-B183-49BB-88AD-4F24ADA36124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87213A2D-1339-4EC9-805E-5AAD7113454B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C763BCC8-98BA-4582-9DBA-57B168B385F2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675F6A3A-3F1B-4476-8CD3-98B655D9C1BF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F162D07D-D59C-4FE6-ADF7-7641508E0275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097B6487-F41B-4245-90AF-DF3DC393A4AA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AB14960C-BB25-406A-B7B6-5E5F5EDF0264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82215AF2-993F-4327-9004-CC137F064B24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DF8830BA-447F-4A59-A994-46982FC0FD02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A41CBE44-8D91-4015-B987-C3E81B2BBA4F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C8C78745-FEF4-4ED1-8C83-E57778420FFD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F5F9B842-AF56-483B-8B6B-FBA7E0352CA6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星: 7 pt 325">
                <a:extLst>
                  <a:ext uri="{FF2B5EF4-FFF2-40B4-BE49-F238E27FC236}">
                    <a16:creationId xmlns:a16="http://schemas.microsoft.com/office/drawing/2014/main" id="{ADCB92C3-D6AD-4E12-B0B3-8419E3C7C922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E64D1624-1187-4553-960D-B3C45339234A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A75C3155-D771-4031-8181-991CC8F5D387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7D121969-7550-4094-9F76-589473A8EF93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B9A82355-34AB-4973-99A7-65552FF6BA10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8BA4A8F5-79BB-432C-BA78-B983B7CC0DE4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9034AC2C-D9B4-4C7E-B4E5-DB408EDDDD1E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3ADD3ABF-21AC-46A8-99FC-211C52DB7887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DC88B076-8DC7-413A-BE92-A9BADBD9259A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5D189277-8258-454F-94D8-E0B9ED890777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A58FD4E3-544F-447D-87E6-89F07129B4E7}"/>
                </a:ext>
              </a:extLst>
            </p:cNvPr>
            <p:cNvGrpSpPr/>
            <p:nvPr/>
          </p:nvGrpSpPr>
          <p:grpSpPr>
            <a:xfrm rot="1800000">
              <a:off x="8470521" y="2107498"/>
              <a:ext cx="512614" cy="530932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4D8A950C-79E6-4BAD-92E1-960809B84121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A64A9FF0-0126-493F-80DA-5EA9B1B7C322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35424B38-E8AE-43B6-AAD4-9D969E904265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FFAD336F-03D3-4A84-82CA-68647955FC5E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B466E1B1-095A-4EDF-BBD6-B4219888A772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956C6440-3687-40CC-9DC7-3B58ACE35048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934D8817-882B-4CA8-B5DD-4821495D7165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75107A52-8CAF-497F-A887-9B8CA3673AD2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74ABCC3E-BBC7-419A-8E66-49896ED82B21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BCD52D1E-D324-4D95-8CE9-C1A32F71204D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5E4C93B2-0C8A-47A9-B8F1-10B2DEC1C6ED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4703827E-1B1D-44E2-BBA6-5665949894CA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34AAF53C-D4AE-4108-B74D-ECD92799F19C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FB1DAEFA-CD58-4D88-84C9-5A2FAD26F298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090C41EE-8553-45AE-BD66-8A5274BDCBCE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5DD7BCCB-1094-4197-A279-336E1AC6ABC5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336398D7-DB6B-469E-B162-25CE20E17E68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981EC8C7-A763-4945-BCC5-48951E33DC93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星: 7 pt 297">
                <a:extLst>
                  <a:ext uri="{FF2B5EF4-FFF2-40B4-BE49-F238E27FC236}">
                    <a16:creationId xmlns:a16="http://schemas.microsoft.com/office/drawing/2014/main" id="{1FE0AA52-C67D-4311-9B61-FDC985EA51F2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09DB7E4F-1FE1-4AD3-8AC6-89688158AADB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722BFF29-ED8D-411F-B42B-22F747B66651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6E57D3B6-D283-499A-8A79-1BF3D87A750B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C08161D0-69E9-4A20-AD1D-19DBBB9C8E12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F4267C54-86C6-495E-97D9-5BECAD052C50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F1FBA456-A55D-46B6-8C8E-8BFF33B8B64C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88909E52-8D0D-446F-91E8-0477C759575C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12989A0A-B7CA-4451-8D0F-D5DAEBE1B602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5615B38D-028C-4B1E-8DB5-BA046FCABC82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26" name="グループ化 625">
            <a:extLst>
              <a:ext uri="{FF2B5EF4-FFF2-40B4-BE49-F238E27FC236}">
                <a16:creationId xmlns:a16="http://schemas.microsoft.com/office/drawing/2014/main" id="{211AFF16-1363-43C6-9186-26870E5BB700}"/>
              </a:ext>
            </a:extLst>
          </p:cNvPr>
          <p:cNvGrpSpPr/>
          <p:nvPr/>
        </p:nvGrpSpPr>
        <p:grpSpPr>
          <a:xfrm>
            <a:off x="1271820" y="1416707"/>
            <a:ext cx="1540795" cy="1595854"/>
            <a:chOff x="1271820" y="1416707"/>
            <a:chExt cx="1540795" cy="1595854"/>
          </a:xfrm>
        </p:grpSpPr>
        <p:sp>
          <p:nvSpPr>
            <p:cNvPr id="627" name="楕円 626">
              <a:extLst>
                <a:ext uri="{FF2B5EF4-FFF2-40B4-BE49-F238E27FC236}">
                  <a16:creationId xmlns:a16="http://schemas.microsoft.com/office/drawing/2014/main" id="{7F6A6B9F-8C9E-4F7D-97A4-9BF75E65E10A}"/>
                </a:ext>
              </a:extLst>
            </p:cNvPr>
            <p:cNvSpPr/>
            <p:nvPr/>
          </p:nvSpPr>
          <p:spPr>
            <a:xfrm>
              <a:off x="2490855" y="2061300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楕円 627">
              <a:extLst>
                <a:ext uri="{FF2B5EF4-FFF2-40B4-BE49-F238E27FC236}">
                  <a16:creationId xmlns:a16="http://schemas.microsoft.com/office/drawing/2014/main" id="{EE424B35-3E50-46C9-9D17-D7F9F54E4CDB}"/>
                </a:ext>
              </a:extLst>
            </p:cNvPr>
            <p:cNvSpPr/>
            <p:nvPr/>
          </p:nvSpPr>
          <p:spPr>
            <a:xfrm>
              <a:off x="2390934" y="2301108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楕円 628">
              <a:extLst>
                <a:ext uri="{FF2B5EF4-FFF2-40B4-BE49-F238E27FC236}">
                  <a16:creationId xmlns:a16="http://schemas.microsoft.com/office/drawing/2014/main" id="{3B7910B2-2662-48D1-97AD-532B91F8FB22}"/>
                </a:ext>
              </a:extLst>
            </p:cNvPr>
            <p:cNvSpPr/>
            <p:nvPr/>
          </p:nvSpPr>
          <p:spPr>
            <a:xfrm>
              <a:off x="2271029" y="251094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楕円 629">
              <a:extLst>
                <a:ext uri="{FF2B5EF4-FFF2-40B4-BE49-F238E27FC236}">
                  <a16:creationId xmlns:a16="http://schemas.microsoft.com/office/drawing/2014/main" id="{5C7BDEE4-CA17-4C36-A88A-1C70B23B8987}"/>
                </a:ext>
              </a:extLst>
            </p:cNvPr>
            <p:cNvSpPr/>
            <p:nvPr/>
          </p:nvSpPr>
          <p:spPr>
            <a:xfrm>
              <a:off x="2101163" y="263084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1" name="楕円 630">
              <a:extLst>
                <a:ext uri="{FF2B5EF4-FFF2-40B4-BE49-F238E27FC236}">
                  <a16:creationId xmlns:a16="http://schemas.microsoft.com/office/drawing/2014/main" id="{6FCA904E-1336-4C90-B7E2-224A2F4D9DE5}"/>
                </a:ext>
              </a:extLst>
            </p:cNvPr>
            <p:cNvSpPr/>
            <p:nvPr/>
          </p:nvSpPr>
          <p:spPr>
            <a:xfrm>
              <a:off x="1521622" y="251094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楕円 631">
              <a:extLst>
                <a:ext uri="{FF2B5EF4-FFF2-40B4-BE49-F238E27FC236}">
                  <a16:creationId xmlns:a16="http://schemas.microsoft.com/office/drawing/2014/main" id="{C3FF769E-90B7-4D6B-9942-28F7D94253A1}"/>
                </a:ext>
              </a:extLst>
            </p:cNvPr>
            <p:cNvSpPr/>
            <p:nvPr/>
          </p:nvSpPr>
          <p:spPr>
            <a:xfrm>
              <a:off x="1271820" y="2061300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楕円 632">
              <a:extLst>
                <a:ext uri="{FF2B5EF4-FFF2-40B4-BE49-F238E27FC236}">
                  <a16:creationId xmlns:a16="http://schemas.microsoft.com/office/drawing/2014/main" id="{9512A48D-69DB-4C62-875E-985CD718CA7F}"/>
                </a:ext>
              </a:extLst>
            </p:cNvPr>
            <p:cNvSpPr/>
            <p:nvPr/>
          </p:nvSpPr>
          <p:spPr>
            <a:xfrm>
              <a:off x="1401717" y="2301108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楕円 633">
              <a:extLst>
                <a:ext uri="{FF2B5EF4-FFF2-40B4-BE49-F238E27FC236}">
                  <a16:creationId xmlns:a16="http://schemas.microsoft.com/office/drawing/2014/main" id="{4049A907-4BC8-46CE-845F-89489096220D}"/>
                </a:ext>
              </a:extLst>
            </p:cNvPr>
            <p:cNvSpPr/>
            <p:nvPr/>
          </p:nvSpPr>
          <p:spPr>
            <a:xfrm>
              <a:off x="1681495" y="263084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楕円 634">
              <a:extLst>
                <a:ext uri="{FF2B5EF4-FFF2-40B4-BE49-F238E27FC236}">
                  <a16:creationId xmlns:a16="http://schemas.microsoft.com/office/drawing/2014/main" id="{CA7EC1F5-7E61-4B04-AE60-03FC57D74A39}"/>
                </a:ext>
              </a:extLst>
            </p:cNvPr>
            <p:cNvSpPr/>
            <p:nvPr/>
          </p:nvSpPr>
          <p:spPr>
            <a:xfrm>
              <a:off x="1441686" y="1571686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楕円 635">
              <a:extLst>
                <a:ext uri="{FF2B5EF4-FFF2-40B4-BE49-F238E27FC236}">
                  <a16:creationId xmlns:a16="http://schemas.microsoft.com/office/drawing/2014/main" id="{8FFBDA7B-5FD9-450D-BFCA-37BE6BAFBC89}"/>
                </a:ext>
              </a:extLst>
            </p:cNvPr>
            <p:cNvSpPr/>
            <p:nvPr/>
          </p:nvSpPr>
          <p:spPr>
            <a:xfrm>
              <a:off x="1741448" y="1571686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楕円 636">
              <a:extLst>
                <a:ext uri="{FF2B5EF4-FFF2-40B4-BE49-F238E27FC236}">
                  <a16:creationId xmlns:a16="http://schemas.microsoft.com/office/drawing/2014/main" id="{84723087-D070-408A-AD9B-DEB90DF88A34}"/>
                </a:ext>
              </a:extLst>
            </p:cNvPr>
            <p:cNvSpPr/>
            <p:nvPr/>
          </p:nvSpPr>
          <p:spPr>
            <a:xfrm>
              <a:off x="2031219" y="1571686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楕円 637">
              <a:extLst>
                <a:ext uri="{FF2B5EF4-FFF2-40B4-BE49-F238E27FC236}">
                  <a16:creationId xmlns:a16="http://schemas.microsoft.com/office/drawing/2014/main" id="{256AF6A4-FDB1-480A-A30B-9C0ED2C92306}"/>
                </a:ext>
              </a:extLst>
            </p:cNvPr>
            <p:cNvSpPr/>
            <p:nvPr/>
          </p:nvSpPr>
          <p:spPr>
            <a:xfrm>
              <a:off x="2330981" y="1571686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楕円 638">
              <a:extLst>
                <a:ext uri="{FF2B5EF4-FFF2-40B4-BE49-F238E27FC236}">
                  <a16:creationId xmlns:a16="http://schemas.microsoft.com/office/drawing/2014/main" id="{A325F7F3-EFFC-4C0D-AF61-73817593F27F}"/>
                </a:ext>
              </a:extLst>
            </p:cNvPr>
            <p:cNvSpPr/>
            <p:nvPr/>
          </p:nvSpPr>
          <p:spPr>
            <a:xfrm>
              <a:off x="1271820" y="179151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楕円 639">
              <a:extLst>
                <a:ext uri="{FF2B5EF4-FFF2-40B4-BE49-F238E27FC236}">
                  <a16:creationId xmlns:a16="http://schemas.microsoft.com/office/drawing/2014/main" id="{1E69A927-6980-4F4D-B6DA-0B9FB3809A1D}"/>
                </a:ext>
              </a:extLst>
            </p:cNvPr>
            <p:cNvSpPr/>
            <p:nvPr/>
          </p:nvSpPr>
          <p:spPr>
            <a:xfrm>
              <a:off x="1591568" y="224115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楕円 640">
              <a:extLst>
                <a:ext uri="{FF2B5EF4-FFF2-40B4-BE49-F238E27FC236}">
                  <a16:creationId xmlns:a16="http://schemas.microsoft.com/office/drawing/2014/main" id="{5E1925A2-1418-4554-A846-5BA5D94828C9}"/>
                </a:ext>
              </a:extLst>
            </p:cNvPr>
            <p:cNvSpPr/>
            <p:nvPr/>
          </p:nvSpPr>
          <p:spPr>
            <a:xfrm>
              <a:off x="2181101" y="224115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楕円 641">
              <a:extLst>
                <a:ext uri="{FF2B5EF4-FFF2-40B4-BE49-F238E27FC236}">
                  <a16:creationId xmlns:a16="http://schemas.microsoft.com/office/drawing/2014/main" id="{4B91B03A-77F1-4C06-8755-C6C3B11EC7B6}"/>
                </a:ext>
              </a:extLst>
            </p:cNvPr>
            <p:cNvSpPr/>
            <p:nvPr/>
          </p:nvSpPr>
          <p:spPr>
            <a:xfrm>
              <a:off x="1731456" y="2470976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楕円 642">
              <a:extLst>
                <a:ext uri="{FF2B5EF4-FFF2-40B4-BE49-F238E27FC236}">
                  <a16:creationId xmlns:a16="http://schemas.microsoft.com/office/drawing/2014/main" id="{DA5D521F-8582-4444-8B84-111642EB1C84}"/>
                </a:ext>
              </a:extLst>
            </p:cNvPr>
            <p:cNvSpPr/>
            <p:nvPr/>
          </p:nvSpPr>
          <p:spPr>
            <a:xfrm>
              <a:off x="2021227" y="2470976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楕円 643">
              <a:extLst>
                <a:ext uri="{FF2B5EF4-FFF2-40B4-BE49-F238E27FC236}">
                  <a16:creationId xmlns:a16="http://schemas.microsoft.com/office/drawing/2014/main" id="{F5B06315-0953-419B-B5A6-C78C524F1429}"/>
                </a:ext>
              </a:extLst>
            </p:cNvPr>
            <p:cNvSpPr/>
            <p:nvPr/>
          </p:nvSpPr>
          <p:spPr>
            <a:xfrm>
              <a:off x="1881337" y="2690801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5" name="星: 7 pt 644">
              <a:extLst>
                <a:ext uri="{FF2B5EF4-FFF2-40B4-BE49-F238E27FC236}">
                  <a16:creationId xmlns:a16="http://schemas.microsoft.com/office/drawing/2014/main" id="{46A54652-2AF7-49BF-B422-BBDACB1B89ED}"/>
                </a:ext>
              </a:extLst>
            </p:cNvPr>
            <p:cNvSpPr/>
            <p:nvPr/>
          </p:nvSpPr>
          <p:spPr>
            <a:xfrm>
              <a:off x="1507830" y="1416707"/>
              <a:ext cx="1026795" cy="387100"/>
            </a:xfrm>
            <a:prstGeom prst="star7">
              <a:avLst>
                <a:gd name="adj" fmla="val 16126"/>
                <a:gd name="hf" fmla="val 102572"/>
                <a:gd name="vf" fmla="val 105210"/>
              </a:avLst>
            </a:pr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楕円 645">
              <a:extLst>
                <a:ext uri="{FF2B5EF4-FFF2-40B4-BE49-F238E27FC236}">
                  <a16:creationId xmlns:a16="http://schemas.microsoft.com/office/drawing/2014/main" id="{297408D3-6FDF-4554-8798-3894DA81BF3B}"/>
                </a:ext>
              </a:extLst>
            </p:cNvPr>
            <p:cNvSpPr/>
            <p:nvPr/>
          </p:nvSpPr>
          <p:spPr>
            <a:xfrm>
              <a:off x="1571582" y="179151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楕円 646">
              <a:extLst>
                <a:ext uri="{FF2B5EF4-FFF2-40B4-BE49-F238E27FC236}">
                  <a16:creationId xmlns:a16="http://schemas.microsoft.com/office/drawing/2014/main" id="{B6E26BE5-3336-48D8-A42F-091A37FCC7B3}"/>
                </a:ext>
              </a:extLst>
            </p:cNvPr>
            <p:cNvSpPr/>
            <p:nvPr/>
          </p:nvSpPr>
          <p:spPr>
            <a:xfrm>
              <a:off x="1871345" y="179151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楕円 647">
              <a:extLst>
                <a:ext uri="{FF2B5EF4-FFF2-40B4-BE49-F238E27FC236}">
                  <a16:creationId xmlns:a16="http://schemas.microsoft.com/office/drawing/2014/main" id="{6FAFF451-F6CC-4793-8A4A-640AEA819826}"/>
                </a:ext>
              </a:extLst>
            </p:cNvPr>
            <p:cNvSpPr/>
            <p:nvPr/>
          </p:nvSpPr>
          <p:spPr>
            <a:xfrm>
              <a:off x="2171107" y="179151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楕円 648">
              <a:extLst>
                <a:ext uri="{FF2B5EF4-FFF2-40B4-BE49-F238E27FC236}">
                  <a16:creationId xmlns:a16="http://schemas.microsoft.com/office/drawing/2014/main" id="{82CC2C63-85B9-4540-B3AA-40CDF2F92C97}"/>
                </a:ext>
              </a:extLst>
            </p:cNvPr>
            <p:cNvSpPr/>
            <p:nvPr/>
          </p:nvSpPr>
          <p:spPr>
            <a:xfrm>
              <a:off x="2460878" y="179151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楕円 649">
              <a:extLst>
                <a:ext uri="{FF2B5EF4-FFF2-40B4-BE49-F238E27FC236}">
                  <a16:creationId xmlns:a16="http://schemas.microsoft.com/office/drawing/2014/main" id="{4EF27B1D-DC49-4955-88AF-459E4F86DC52}"/>
                </a:ext>
              </a:extLst>
            </p:cNvPr>
            <p:cNvSpPr/>
            <p:nvPr/>
          </p:nvSpPr>
          <p:spPr>
            <a:xfrm>
              <a:off x="1441686" y="200134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楕円 650">
              <a:extLst>
                <a:ext uri="{FF2B5EF4-FFF2-40B4-BE49-F238E27FC236}">
                  <a16:creationId xmlns:a16="http://schemas.microsoft.com/office/drawing/2014/main" id="{B039F4EC-1E39-4A05-AD08-29D6778F5214}"/>
                </a:ext>
              </a:extLst>
            </p:cNvPr>
            <p:cNvSpPr/>
            <p:nvPr/>
          </p:nvSpPr>
          <p:spPr>
            <a:xfrm>
              <a:off x="1741448" y="200134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楕円 651">
              <a:extLst>
                <a:ext uri="{FF2B5EF4-FFF2-40B4-BE49-F238E27FC236}">
                  <a16:creationId xmlns:a16="http://schemas.microsoft.com/office/drawing/2014/main" id="{1FC4F875-6B16-4A95-888C-DE140F74ABEB}"/>
                </a:ext>
              </a:extLst>
            </p:cNvPr>
            <p:cNvSpPr/>
            <p:nvPr/>
          </p:nvSpPr>
          <p:spPr>
            <a:xfrm>
              <a:off x="2031219" y="200134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3" name="楕円 652">
              <a:extLst>
                <a:ext uri="{FF2B5EF4-FFF2-40B4-BE49-F238E27FC236}">
                  <a16:creationId xmlns:a16="http://schemas.microsoft.com/office/drawing/2014/main" id="{4162C410-392C-40D1-B956-C206BC97A8FB}"/>
                </a:ext>
              </a:extLst>
            </p:cNvPr>
            <p:cNvSpPr/>
            <p:nvPr/>
          </p:nvSpPr>
          <p:spPr>
            <a:xfrm>
              <a:off x="2330981" y="200134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4" name="楕円 653">
              <a:extLst>
                <a:ext uri="{FF2B5EF4-FFF2-40B4-BE49-F238E27FC236}">
                  <a16:creationId xmlns:a16="http://schemas.microsoft.com/office/drawing/2014/main" id="{E8581D24-5A75-40FF-9372-E503403FCC8E}"/>
                </a:ext>
              </a:extLst>
            </p:cNvPr>
            <p:cNvSpPr/>
            <p:nvPr/>
          </p:nvSpPr>
          <p:spPr>
            <a:xfrm>
              <a:off x="1891330" y="224115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5" name="グループ化 654">
            <a:extLst>
              <a:ext uri="{FF2B5EF4-FFF2-40B4-BE49-F238E27FC236}">
                <a16:creationId xmlns:a16="http://schemas.microsoft.com/office/drawing/2014/main" id="{3476E5C6-CF18-447C-8F3A-788F5A20BB93}"/>
              </a:ext>
            </a:extLst>
          </p:cNvPr>
          <p:cNvGrpSpPr/>
          <p:nvPr/>
        </p:nvGrpSpPr>
        <p:grpSpPr>
          <a:xfrm>
            <a:off x="3870552" y="4349140"/>
            <a:ext cx="2164895" cy="1577612"/>
            <a:chOff x="3870552" y="1491640"/>
            <a:chExt cx="2164895" cy="1577612"/>
          </a:xfrm>
        </p:grpSpPr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EB952D74-E9A5-4D62-AAE9-CE7D51AED34C}"/>
                </a:ext>
              </a:extLst>
            </p:cNvPr>
            <p:cNvGrpSpPr/>
            <p:nvPr/>
          </p:nvGrpSpPr>
          <p:grpSpPr>
            <a:xfrm rot="20708479">
              <a:off x="4332805" y="1491640"/>
              <a:ext cx="594667" cy="615917"/>
              <a:chOff x="598997" y="3806953"/>
              <a:chExt cx="1045165" cy="1082514"/>
            </a:xfrm>
          </p:grpSpPr>
          <p:sp>
            <p:nvSpPr>
              <p:cNvPr id="889" name="楕円 888">
                <a:extLst>
                  <a:ext uri="{FF2B5EF4-FFF2-40B4-BE49-F238E27FC236}">
                    <a16:creationId xmlns:a16="http://schemas.microsoft.com/office/drawing/2014/main" id="{1CF80F17-A442-4AD7-B02E-E25D08260A58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楕円 889">
                <a:extLst>
                  <a:ext uri="{FF2B5EF4-FFF2-40B4-BE49-F238E27FC236}">
                    <a16:creationId xmlns:a16="http://schemas.microsoft.com/office/drawing/2014/main" id="{864A9980-97D8-47C5-9380-1FC24D8367CF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楕円 890">
                <a:extLst>
                  <a:ext uri="{FF2B5EF4-FFF2-40B4-BE49-F238E27FC236}">
                    <a16:creationId xmlns:a16="http://schemas.microsoft.com/office/drawing/2014/main" id="{05A8002D-7CCE-451D-9F09-6EAA9C9E9B93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楕円 891">
                <a:extLst>
                  <a:ext uri="{FF2B5EF4-FFF2-40B4-BE49-F238E27FC236}">
                    <a16:creationId xmlns:a16="http://schemas.microsoft.com/office/drawing/2014/main" id="{6E9AFF17-7529-4A42-9F03-650FC9C6CDD3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楕円 892">
                <a:extLst>
                  <a:ext uri="{FF2B5EF4-FFF2-40B4-BE49-F238E27FC236}">
                    <a16:creationId xmlns:a16="http://schemas.microsoft.com/office/drawing/2014/main" id="{0D2BDF49-879A-42D8-90A0-6DF9B3BF616C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楕円 893">
                <a:extLst>
                  <a:ext uri="{FF2B5EF4-FFF2-40B4-BE49-F238E27FC236}">
                    <a16:creationId xmlns:a16="http://schemas.microsoft.com/office/drawing/2014/main" id="{E45DAF36-DEB9-4572-A9DD-8B33E6FA6FEF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楕円 894">
                <a:extLst>
                  <a:ext uri="{FF2B5EF4-FFF2-40B4-BE49-F238E27FC236}">
                    <a16:creationId xmlns:a16="http://schemas.microsoft.com/office/drawing/2014/main" id="{93D9B819-0FF3-4E27-AC56-34830512546E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楕円 895">
                <a:extLst>
                  <a:ext uri="{FF2B5EF4-FFF2-40B4-BE49-F238E27FC236}">
                    <a16:creationId xmlns:a16="http://schemas.microsoft.com/office/drawing/2014/main" id="{26673360-618D-48AD-9A88-13B8A59803D9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楕円 896">
                <a:extLst>
                  <a:ext uri="{FF2B5EF4-FFF2-40B4-BE49-F238E27FC236}">
                    <a16:creationId xmlns:a16="http://schemas.microsoft.com/office/drawing/2014/main" id="{43B02E0C-71FC-4DEC-B8B2-7CB10EC0456F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楕円 897">
                <a:extLst>
                  <a:ext uri="{FF2B5EF4-FFF2-40B4-BE49-F238E27FC236}">
                    <a16:creationId xmlns:a16="http://schemas.microsoft.com/office/drawing/2014/main" id="{9597BAA2-AE9F-4157-902B-FEA3591291DF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7155788D-C789-476B-992B-9FB1C192ABDD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楕円 899">
                <a:extLst>
                  <a:ext uri="{FF2B5EF4-FFF2-40B4-BE49-F238E27FC236}">
                    <a16:creationId xmlns:a16="http://schemas.microsoft.com/office/drawing/2014/main" id="{2F1CFAFD-99BF-4F83-8C42-7D77F016D717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9C496AFC-8284-46BF-B6AF-A5071779E86E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楕円 901">
                <a:extLst>
                  <a:ext uri="{FF2B5EF4-FFF2-40B4-BE49-F238E27FC236}">
                    <a16:creationId xmlns:a16="http://schemas.microsoft.com/office/drawing/2014/main" id="{A38C4F22-0E25-48F7-88C6-61C4708765CA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楕円 902">
                <a:extLst>
                  <a:ext uri="{FF2B5EF4-FFF2-40B4-BE49-F238E27FC236}">
                    <a16:creationId xmlns:a16="http://schemas.microsoft.com/office/drawing/2014/main" id="{424F82AD-898F-4343-B5C1-A54C1C664B63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楕円 903">
                <a:extLst>
                  <a:ext uri="{FF2B5EF4-FFF2-40B4-BE49-F238E27FC236}">
                    <a16:creationId xmlns:a16="http://schemas.microsoft.com/office/drawing/2014/main" id="{04106FA1-933A-445D-AA64-0225642DCB41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楕円 904">
                <a:extLst>
                  <a:ext uri="{FF2B5EF4-FFF2-40B4-BE49-F238E27FC236}">
                    <a16:creationId xmlns:a16="http://schemas.microsoft.com/office/drawing/2014/main" id="{FFE6BD44-942D-49D0-B560-EEC416326696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5CAD3FC8-01AA-448A-9EDC-514DD521BF6C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星: 7 pt 906">
                <a:extLst>
                  <a:ext uri="{FF2B5EF4-FFF2-40B4-BE49-F238E27FC236}">
                    <a16:creationId xmlns:a16="http://schemas.microsoft.com/office/drawing/2014/main" id="{E9C21FB4-C0E4-4BEF-BDE6-F3612D911E02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楕円 907">
                <a:extLst>
                  <a:ext uri="{FF2B5EF4-FFF2-40B4-BE49-F238E27FC236}">
                    <a16:creationId xmlns:a16="http://schemas.microsoft.com/office/drawing/2014/main" id="{CC703CE7-9E2F-4762-AB6F-8E44517FFCE8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楕円 908">
                <a:extLst>
                  <a:ext uri="{FF2B5EF4-FFF2-40B4-BE49-F238E27FC236}">
                    <a16:creationId xmlns:a16="http://schemas.microsoft.com/office/drawing/2014/main" id="{8D6A2EB9-7591-4D81-A94A-EE94C997E718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楕円 909">
                <a:extLst>
                  <a:ext uri="{FF2B5EF4-FFF2-40B4-BE49-F238E27FC236}">
                    <a16:creationId xmlns:a16="http://schemas.microsoft.com/office/drawing/2014/main" id="{40B59A36-0AA9-44AA-B647-3F474ACB0DD5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楕円 910">
                <a:extLst>
                  <a:ext uri="{FF2B5EF4-FFF2-40B4-BE49-F238E27FC236}">
                    <a16:creationId xmlns:a16="http://schemas.microsoft.com/office/drawing/2014/main" id="{F8C962BB-46D9-4F27-8941-75B0A72586B6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楕円 911">
                <a:extLst>
                  <a:ext uri="{FF2B5EF4-FFF2-40B4-BE49-F238E27FC236}">
                    <a16:creationId xmlns:a16="http://schemas.microsoft.com/office/drawing/2014/main" id="{26B6BA51-8154-4ED9-B1D7-632BF8F2328A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楕円 912">
                <a:extLst>
                  <a:ext uri="{FF2B5EF4-FFF2-40B4-BE49-F238E27FC236}">
                    <a16:creationId xmlns:a16="http://schemas.microsoft.com/office/drawing/2014/main" id="{7CF620FE-94BF-4E84-A5E1-D36FBD4AB056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楕円 913">
                <a:extLst>
                  <a:ext uri="{FF2B5EF4-FFF2-40B4-BE49-F238E27FC236}">
                    <a16:creationId xmlns:a16="http://schemas.microsoft.com/office/drawing/2014/main" id="{FB87CEAA-9F48-4469-BD36-D70415C8EB0F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楕円 914">
                <a:extLst>
                  <a:ext uri="{FF2B5EF4-FFF2-40B4-BE49-F238E27FC236}">
                    <a16:creationId xmlns:a16="http://schemas.microsoft.com/office/drawing/2014/main" id="{8DF5180B-E31C-4A87-95B4-1D13853EECF3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楕円 915">
                <a:extLst>
                  <a:ext uri="{FF2B5EF4-FFF2-40B4-BE49-F238E27FC236}">
                    <a16:creationId xmlns:a16="http://schemas.microsoft.com/office/drawing/2014/main" id="{7655AE98-37F3-419E-A0F0-B82DFBE7DCEC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B3397294-849F-4195-A3F0-4CB19C35A696}"/>
                </a:ext>
              </a:extLst>
            </p:cNvPr>
            <p:cNvGrpSpPr/>
            <p:nvPr/>
          </p:nvGrpSpPr>
          <p:grpSpPr>
            <a:xfrm rot="1800000">
              <a:off x="4872557" y="1509570"/>
              <a:ext cx="594667" cy="615917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861" name="楕円 860">
                <a:extLst>
                  <a:ext uri="{FF2B5EF4-FFF2-40B4-BE49-F238E27FC236}">
                    <a16:creationId xmlns:a16="http://schemas.microsoft.com/office/drawing/2014/main" id="{9F54622A-2DF0-474D-BBA5-2D9B14B5ABE2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楕円 861">
                <a:extLst>
                  <a:ext uri="{FF2B5EF4-FFF2-40B4-BE49-F238E27FC236}">
                    <a16:creationId xmlns:a16="http://schemas.microsoft.com/office/drawing/2014/main" id="{C251556C-FBE0-4D84-B263-48C0787733AC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DB9EDD45-A8FB-4FE7-91C6-153FABDBE208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05109D09-6F85-4E82-BADA-7F22110FB0CC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楕円 864">
                <a:extLst>
                  <a:ext uri="{FF2B5EF4-FFF2-40B4-BE49-F238E27FC236}">
                    <a16:creationId xmlns:a16="http://schemas.microsoft.com/office/drawing/2014/main" id="{397EDD5E-FF6E-454C-B2B4-20651A82BF0D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楕円 865">
                <a:extLst>
                  <a:ext uri="{FF2B5EF4-FFF2-40B4-BE49-F238E27FC236}">
                    <a16:creationId xmlns:a16="http://schemas.microsoft.com/office/drawing/2014/main" id="{FD7640D6-7258-4C2F-ABD2-5EF1AC655B22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楕円 866">
                <a:extLst>
                  <a:ext uri="{FF2B5EF4-FFF2-40B4-BE49-F238E27FC236}">
                    <a16:creationId xmlns:a16="http://schemas.microsoft.com/office/drawing/2014/main" id="{1496CD63-BB9D-4371-9D96-FD8A880C6BBA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楕円 867">
                <a:extLst>
                  <a:ext uri="{FF2B5EF4-FFF2-40B4-BE49-F238E27FC236}">
                    <a16:creationId xmlns:a16="http://schemas.microsoft.com/office/drawing/2014/main" id="{90FDC4B3-42FF-468C-BAD9-FA60BBF66CAC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楕円 868">
                <a:extLst>
                  <a:ext uri="{FF2B5EF4-FFF2-40B4-BE49-F238E27FC236}">
                    <a16:creationId xmlns:a16="http://schemas.microsoft.com/office/drawing/2014/main" id="{2EEFB73F-59DA-4DA9-A1F7-8F772CEF9C83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楕円 869">
                <a:extLst>
                  <a:ext uri="{FF2B5EF4-FFF2-40B4-BE49-F238E27FC236}">
                    <a16:creationId xmlns:a16="http://schemas.microsoft.com/office/drawing/2014/main" id="{77E46588-053B-42F8-9380-E7F5CE314FA9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楕円 870">
                <a:extLst>
                  <a:ext uri="{FF2B5EF4-FFF2-40B4-BE49-F238E27FC236}">
                    <a16:creationId xmlns:a16="http://schemas.microsoft.com/office/drawing/2014/main" id="{C63EA8BB-12D1-4497-A603-B596B67127DF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楕円 871">
                <a:extLst>
                  <a:ext uri="{FF2B5EF4-FFF2-40B4-BE49-F238E27FC236}">
                    <a16:creationId xmlns:a16="http://schemas.microsoft.com/office/drawing/2014/main" id="{ED9552C5-2822-499C-905C-BF3ED2606C84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楕円 872">
                <a:extLst>
                  <a:ext uri="{FF2B5EF4-FFF2-40B4-BE49-F238E27FC236}">
                    <a16:creationId xmlns:a16="http://schemas.microsoft.com/office/drawing/2014/main" id="{1B5F359A-2D8B-43B8-8559-D4D299D956B7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8A823A73-26D3-4661-9EA1-931D200B04B8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82BE4DCD-C36D-4B4F-A3F6-580D9BDC2A6E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884AC574-CCAF-4ABF-A380-92342E5FC9C5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CB1EDE97-1D69-4218-AF6C-7E75719A5FF0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楕円 877">
                <a:extLst>
                  <a:ext uri="{FF2B5EF4-FFF2-40B4-BE49-F238E27FC236}">
                    <a16:creationId xmlns:a16="http://schemas.microsoft.com/office/drawing/2014/main" id="{0A631177-FB06-4D3E-B7EE-FB74D601DBE9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星: 7 pt 878">
                <a:extLst>
                  <a:ext uri="{FF2B5EF4-FFF2-40B4-BE49-F238E27FC236}">
                    <a16:creationId xmlns:a16="http://schemas.microsoft.com/office/drawing/2014/main" id="{6759EBE0-A8FD-4982-B4A6-60F4F3ADADE6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12998FBF-A8A9-4099-A7FD-F9258F38CF1B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766EA3C6-4C25-4012-B409-CE68BF0CAECB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楕円 881">
                <a:extLst>
                  <a:ext uri="{FF2B5EF4-FFF2-40B4-BE49-F238E27FC236}">
                    <a16:creationId xmlns:a16="http://schemas.microsoft.com/office/drawing/2014/main" id="{706CE780-C8A4-4B28-8A1F-94A30FCAFE9A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楕円 882">
                <a:extLst>
                  <a:ext uri="{FF2B5EF4-FFF2-40B4-BE49-F238E27FC236}">
                    <a16:creationId xmlns:a16="http://schemas.microsoft.com/office/drawing/2014/main" id="{AC5EBAF8-B9F6-4970-AD16-96E805263C93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楕円 883">
                <a:extLst>
                  <a:ext uri="{FF2B5EF4-FFF2-40B4-BE49-F238E27FC236}">
                    <a16:creationId xmlns:a16="http://schemas.microsoft.com/office/drawing/2014/main" id="{FC20BC8B-2152-4862-91F8-65698D684FF5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楕円 884">
                <a:extLst>
                  <a:ext uri="{FF2B5EF4-FFF2-40B4-BE49-F238E27FC236}">
                    <a16:creationId xmlns:a16="http://schemas.microsoft.com/office/drawing/2014/main" id="{0ACE98F3-C5F2-43E4-B46C-22D6824A9008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楕円 885">
                <a:extLst>
                  <a:ext uri="{FF2B5EF4-FFF2-40B4-BE49-F238E27FC236}">
                    <a16:creationId xmlns:a16="http://schemas.microsoft.com/office/drawing/2014/main" id="{F0856104-9130-4398-AA70-407A5FE6A875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楕円 886">
                <a:extLst>
                  <a:ext uri="{FF2B5EF4-FFF2-40B4-BE49-F238E27FC236}">
                    <a16:creationId xmlns:a16="http://schemas.microsoft.com/office/drawing/2014/main" id="{890C6D7D-5B45-4574-9B89-3BFE47CD191E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楕円 887">
                <a:extLst>
                  <a:ext uri="{FF2B5EF4-FFF2-40B4-BE49-F238E27FC236}">
                    <a16:creationId xmlns:a16="http://schemas.microsoft.com/office/drawing/2014/main" id="{BA5CB049-4BE0-4380-8ABD-0CEBA1727078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68BA99D0-3132-469C-9FC4-A8D57CF161A2}"/>
                </a:ext>
              </a:extLst>
            </p:cNvPr>
            <p:cNvGrpSpPr/>
            <p:nvPr/>
          </p:nvGrpSpPr>
          <p:grpSpPr>
            <a:xfrm rot="20708479">
              <a:off x="5440780" y="1827653"/>
              <a:ext cx="594667" cy="615917"/>
              <a:chOff x="598997" y="3806953"/>
              <a:chExt cx="1045165" cy="1082514"/>
            </a:xfrm>
          </p:grpSpPr>
          <p:sp>
            <p:nvSpPr>
              <p:cNvPr id="833" name="楕円 832">
                <a:extLst>
                  <a:ext uri="{FF2B5EF4-FFF2-40B4-BE49-F238E27FC236}">
                    <a16:creationId xmlns:a16="http://schemas.microsoft.com/office/drawing/2014/main" id="{DB9663F5-05E1-4922-9C99-50E04E0664EA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楕円 833">
                <a:extLst>
                  <a:ext uri="{FF2B5EF4-FFF2-40B4-BE49-F238E27FC236}">
                    <a16:creationId xmlns:a16="http://schemas.microsoft.com/office/drawing/2014/main" id="{18546ADC-1D81-4B54-A8E7-A26961766331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楕円 834">
                <a:extLst>
                  <a:ext uri="{FF2B5EF4-FFF2-40B4-BE49-F238E27FC236}">
                    <a16:creationId xmlns:a16="http://schemas.microsoft.com/office/drawing/2014/main" id="{D0C20A73-25EB-4B5E-8CE4-DA3E640F311A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楕円 835">
                <a:extLst>
                  <a:ext uri="{FF2B5EF4-FFF2-40B4-BE49-F238E27FC236}">
                    <a16:creationId xmlns:a16="http://schemas.microsoft.com/office/drawing/2014/main" id="{7D6E0C71-A324-4270-8480-9F11C1F4861C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楕円 836">
                <a:extLst>
                  <a:ext uri="{FF2B5EF4-FFF2-40B4-BE49-F238E27FC236}">
                    <a16:creationId xmlns:a16="http://schemas.microsoft.com/office/drawing/2014/main" id="{025C943D-F6B9-4677-B451-DA1F45503D1D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楕円 837">
                <a:extLst>
                  <a:ext uri="{FF2B5EF4-FFF2-40B4-BE49-F238E27FC236}">
                    <a16:creationId xmlns:a16="http://schemas.microsoft.com/office/drawing/2014/main" id="{7A2956FC-0073-4A50-92D2-6F52AC86A403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楕円 838">
                <a:extLst>
                  <a:ext uri="{FF2B5EF4-FFF2-40B4-BE49-F238E27FC236}">
                    <a16:creationId xmlns:a16="http://schemas.microsoft.com/office/drawing/2014/main" id="{A81C9AC4-CBB9-4CEE-8D8C-38E65E466B3C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楕円 839">
                <a:extLst>
                  <a:ext uri="{FF2B5EF4-FFF2-40B4-BE49-F238E27FC236}">
                    <a16:creationId xmlns:a16="http://schemas.microsoft.com/office/drawing/2014/main" id="{7411F3E7-0FD7-4B20-8D55-96263D6CEAD3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楕円 840">
                <a:extLst>
                  <a:ext uri="{FF2B5EF4-FFF2-40B4-BE49-F238E27FC236}">
                    <a16:creationId xmlns:a16="http://schemas.microsoft.com/office/drawing/2014/main" id="{0FC56FCC-DE6C-4F98-AF25-B88C7ABB48B7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楕円 841">
                <a:extLst>
                  <a:ext uri="{FF2B5EF4-FFF2-40B4-BE49-F238E27FC236}">
                    <a16:creationId xmlns:a16="http://schemas.microsoft.com/office/drawing/2014/main" id="{70729703-0A81-43D5-A6AA-F7BAF24A28B6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楕円 842">
                <a:extLst>
                  <a:ext uri="{FF2B5EF4-FFF2-40B4-BE49-F238E27FC236}">
                    <a16:creationId xmlns:a16="http://schemas.microsoft.com/office/drawing/2014/main" id="{AEC9829B-9395-4DD8-BDB8-FF493B049D3D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楕円 843">
                <a:extLst>
                  <a:ext uri="{FF2B5EF4-FFF2-40B4-BE49-F238E27FC236}">
                    <a16:creationId xmlns:a16="http://schemas.microsoft.com/office/drawing/2014/main" id="{AC63BC68-A6FC-4F3E-9834-93A3B6414CFD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楕円 844">
                <a:extLst>
                  <a:ext uri="{FF2B5EF4-FFF2-40B4-BE49-F238E27FC236}">
                    <a16:creationId xmlns:a16="http://schemas.microsoft.com/office/drawing/2014/main" id="{368F3739-33AE-484D-9FCE-E96E0ADD9515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楕円 845">
                <a:extLst>
                  <a:ext uri="{FF2B5EF4-FFF2-40B4-BE49-F238E27FC236}">
                    <a16:creationId xmlns:a16="http://schemas.microsoft.com/office/drawing/2014/main" id="{9D83EC9C-6D61-4BA9-B320-0BFA34F3EF35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楕円 846">
                <a:extLst>
                  <a:ext uri="{FF2B5EF4-FFF2-40B4-BE49-F238E27FC236}">
                    <a16:creationId xmlns:a16="http://schemas.microsoft.com/office/drawing/2014/main" id="{1BEF3EE1-DE24-4E17-8D21-A2B7D6550310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楕円 847">
                <a:extLst>
                  <a:ext uri="{FF2B5EF4-FFF2-40B4-BE49-F238E27FC236}">
                    <a16:creationId xmlns:a16="http://schemas.microsoft.com/office/drawing/2014/main" id="{5E4F8B75-B79C-4E4D-BE83-9C54FF92AC17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楕円 848">
                <a:extLst>
                  <a:ext uri="{FF2B5EF4-FFF2-40B4-BE49-F238E27FC236}">
                    <a16:creationId xmlns:a16="http://schemas.microsoft.com/office/drawing/2014/main" id="{9207A66E-DAA9-4BE7-B7AC-9C1334EBA804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楕円 849">
                <a:extLst>
                  <a:ext uri="{FF2B5EF4-FFF2-40B4-BE49-F238E27FC236}">
                    <a16:creationId xmlns:a16="http://schemas.microsoft.com/office/drawing/2014/main" id="{523025BC-3E61-4BC3-B50B-6A9B3E71B29D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星: 7 pt 850">
                <a:extLst>
                  <a:ext uri="{FF2B5EF4-FFF2-40B4-BE49-F238E27FC236}">
                    <a16:creationId xmlns:a16="http://schemas.microsoft.com/office/drawing/2014/main" id="{3674B702-74EC-421B-B169-9A046C3643FB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楕円 851">
                <a:extLst>
                  <a:ext uri="{FF2B5EF4-FFF2-40B4-BE49-F238E27FC236}">
                    <a16:creationId xmlns:a16="http://schemas.microsoft.com/office/drawing/2014/main" id="{6E8E1EE1-3A2D-4699-91C1-ECFB3052F95D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楕円 852">
                <a:extLst>
                  <a:ext uri="{FF2B5EF4-FFF2-40B4-BE49-F238E27FC236}">
                    <a16:creationId xmlns:a16="http://schemas.microsoft.com/office/drawing/2014/main" id="{FED99DC8-303C-4088-8FB5-24F93D2DF0B5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楕円 853">
                <a:extLst>
                  <a:ext uri="{FF2B5EF4-FFF2-40B4-BE49-F238E27FC236}">
                    <a16:creationId xmlns:a16="http://schemas.microsoft.com/office/drawing/2014/main" id="{CBAC7C65-2225-415F-9BCF-8C95A5740483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楕円 854">
                <a:extLst>
                  <a:ext uri="{FF2B5EF4-FFF2-40B4-BE49-F238E27FC236}">
                    <a16:creationId xmlns:a16="http://schemas.microsoft.com/office/drawing/2014/main" id="{B71F6E96-3101-449F-BE0E-C74969CEFDC0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楕円 855">
                <a:extLst>
                  <a:ext uri="{FF2B5EF4-FFF2-40B4-BE49-F238E27FC236}">
                    <a16:creationId xmlns:a16="http://schemas.microsoft.com/office/drawing/2014/main" id="{F6CACE19-0C69-4849-8648-35E83EE13F6E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楕円 856">
                <a:extLst>
                  <a:ext uri="{FF2B5EF4-FFF2-40B4-BE49-F238E27FC236}">
                    <a16:creationId xmlns:a16="http://schemas.microsoft.com/office/drawing/2014/main" id="{51BD99B0-0BB3-428D-8B00-DE7FD0A5AA6A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楕円 857">
                <a:extLst>
                  <a:ext uri="{FF2B5EF4-FFF2-40B4-BE49-F238E27FC236}">
                    <a16:creationId xmlns:a16="http://schemas.microsoft.com/office/drawing/2014/main" id="{96D70C7F-96AD-43D0-ADCA-3F657EF7D0BE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楕円 858">
                <a:extLst>
                  <a:ext uri="{FF2B5EF4-FFF2-40B4-BE49-F238E27FC236}">
                    <a16:creationId xmlns:a16="http://schemas.microsoft.com/office/drawing/2014/main" id="{CF9B9BEB-A9EC-43D8-8CAA-E9A411EA182F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楕円 859">
                <a:extLst>
                  <a:ext uri="{FF2B5EF4-FFF2-40B4-BE49-F238E27FC236}">
                    <a16:creationId xmlns:a16="http://schemas.microsoft.com/office/drawing/2014/main" id="{34907EBE-281A-40C5-B84C-C3F9E81D8E38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DC190A91-1821-4462-B036-69B56D217962}"/>
                </a:ext>
              </a:extLst>
            </p:cNvPr>
            <p:cNvGrpSpPr/>
            <p:nvPr/>
          </p:nvGrpSpPr>
          <p:grpSpPr>
            <a:xfrm rot="1800000">
              <a:off x="3870552" y="1878453"/>
              <a:ext cx="594667" cy="615917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805" name="楕円 804">
                <a:extLst>
                  <a:ext uri="{FF2B5EF4-FFF2-40B4-BE49-F238E27FC236}">
                    <a16:creationId xmlns:a16="http://schemas.microsoft.com/office/drawing/2014/main" id="{FCB13C00-322E-4D06-9201-7A5519398654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楕円 805">
                <a:extLst>
                  <a:ext uri="{FF2B5EF4-FFF2-40B4-BE49-F238E27FC236}">
                    <a16:creationId xmlns:a16="http://schemas.microsoft.com/office/drawing/2014/main" id="{DEBBC5ED-C83E-4F6B-BB85-3F3B246BE839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楕円 806">
                <a:extLst>
                  <a:ext uri="{FF2B5EF4-FFF2-40B4-BE49-F238E27FC236}">
                    <a16:creationId xmlns:a16="http://schemas.microsoft.com/office/drawing/2014/main" id="{DBE682AD-C14C-46C3-A6F3-59DC8DFEDDFE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楕円 807">
                <a:extLst>
                  <a:ext uri="{FF2B5EF4-FFF2-40B4-BE49-F238E27FC236}">
                    <a16:creationId xmlns:a16="http://schemas.microsoft.com/office/drawing/2014/main" id="{95D4E20D-423F-4438-869E-DE3EAA763468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011CBC20-FD48-4427-9E79-D3899B8B998C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楕円 809">
                <a:extLst>
                  <a:ext uri="{FF2B5EF4-FFF2-40B4-BE49-F238E27FC236}">
                    <a16:creationId xmlns:a16="http://schemas.microsoft.com/office/drawing/2014/main" id="{9BE9493F-3EB7-4661-82B8-144FC709C42D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楕円 810">
                <a:extLst>
                  <a:ext uri="{FF2B5EF4-FFF2-40B4-BE49-F238E27FC236}">
                    <a16:creationId xmlns:a16="http://schemas.microsoft.com/office/drawing/2014/main" id="{62182057-3CDA-4073-B69E-EA78E5C249A4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楕円 811">
                <a:extLst>
                  <a:ext uri="{FF2B5EF4-FFF2-40B4-BE49-F238E27FC236}">
                    <a16:creationId xmlns:a16="http://schemas.microsoft.com/office/drawing/2014/main" id="{ABDE7A35-B5D3-45B0-A8BD-9644AF25A38E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楕円 812">
                <a:extLst>
                  <a:ext uri="{FF2B5EF4-FFF2-40B4-BE49-F238E27FC236}">
                    <a16:creationId xmlns:a16="http://schemas.microsoft.com/office/drawing/2014/main" id="{A8C35120-3482-48CB-8149-B46A8C8D5C29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CEB4C336-3D24-4D7C-84F4-2B10E4D0E511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楕円 814">
                <a:extLst>
                  <a:ext uri="{FF2B5EF4-FFF2-40B4-BE49-F238E27FC236}">
                    <a16:creationId xmlns:a16="http://schemas.microsoft.com/office/drawing/2014/main" id="{F7F0F2AA-A5FD-490B-BAD6-A293A0B3C98E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楕円 815">
                <a:extLst>
                  <a:ext uri="{FF2B5EF4-FFF2-40B4-BE49-F238E27FC236}">
                    <a16:creationId xmlns:a16="http://schemas.microsoft.com/office/drawing/2014/main" id="{0DF209FC-8D00-48C9-961C-4077956A8810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楕円 816">
                <a:extLst>
                  <a:ext uri="{FF2B5EF4-FFF2-40B4-BE49-F238E27FC236}">
                    <a16:creationId xmlns:a16="http://schemas.microsoft.com/office/drawing/2014/main" id="{3F11D32A-883C-46D9-9DC9-478E2395DA05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楕円 817">
                <a:extLst>
                  <a:ext uri="{FF2B5EF4-FFF2-40B4-BE49-F238E27FC236}">
                    <a16:creationId xmlns:a16="http://schemas.microsoft.com/office/drawing/2014/main" id="{34E17653-AAD6-42AC-B4F7-A807E5F9D6FB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楕円 818">
                <a:extLst>
                  <a:ext uri="{FF2B5EF4-FFF2-40B4-BE49-F238E27FC236}">
                    <a16:creationId xmlns:a16="http://schemas.microsoft.com/office/drawing/2014/main" id="{B95FBFBA-1FD7-430F-B5E0-1BD3C85F9636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楕円 819">
                <a:extLst>
                  <a:ext uri="{FF2B5EF4-FFF2-40B4-BE49-F238E27FC236}">
                    <a16:creationId xmlns:a16="http://schemas.microsoft.com/office/drawing/2014/main" id="{FD2F2F6B-E88D-43A7-9105-CA08CA5F1FEB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楕円 820">
                <a:extLst>
                  <a:ext uri="{FF2B5EF4-FFF2-40B4-BE49-F238E27FC236}">
                    <a16:creationId xmlns:a16="http://schemas.microsoft.com/office/drawing/2014/main" id="{D6C4A1B7-D4D7-4966-B9C4-28D72C2E61E2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楕円 821">
                <a:extLst>
                  <a:ext uri="{FF2B5EF4-FFF2-40B4-BE49-F238E27FC236}">
                    <a16:creationId xmlns:a16="http://schemas.microsoft.com/office/drawing/2014/main" id="{4E71B038-3C81-43E6-B66C-F3AF2292E268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星: 7 pt 822">
                <a:extLst>
                  <a:ext uri="{FF2B5EF4-FFF2-40B4-BE49-F238E27FC236}">
                    <a16:creationId xmlns:a16="http://schemas.microsoft.com/office/drawing/2014/main" id="{90FAEF19-A53E-4861-869F-F42BA473F0DD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4" name="楕円 823">
                <a:extLst>
                  <a:ext uri="{FF2B5EF4-FFF2-40B4-BE49-F238E27FC236}">
                    <a16:creationId xmlns:a16="http://schemas.microsoft.com/office/drawing/2014/main" id="{3DAEDF4B-A9D2-4E95-B96F-0410781C2E59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楕円 824">
                <a:extLst>
                  <a:ext uri="{FF2B5EF4-FFF2-40B4-BE49-F238E27FC236}">
                    <a16:creationId xmlns:a16="http://schemas.microsoft.com/office/drawing/2014/main" id="{D222F9B3-3C31-43A7-BBEA-BA5887FED2B3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楕円 825">
                <a:extLst>
                  <a:ext uri="{FF2B5EF4-FFF2-40B4-BE49-F238E27FC236}">
                    <a16:creationId xmlns:a16="http://schemas.microsoft.com/office/drawing/2014/main" id="{30BB9C1F-7E72-4750-AF1F-A20307EFBD61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楕円 826">
                <a:extLst>
                  <a:ext uri="{FF2B5EF4-FFF2-40B4-BE49-F238E27FC236}">
                    <a16:creationId xmlns:a16="http://schemas.microsoft.com/office/drawing/2014/main" id="{9F6E7433-41D2-4C70-92EF-A485FF28ABF0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楕円 827">
                <a:extLst>
                  <a:ext uri="{FF2B5EF4-FFF2-40B4-BE49-F238E27FC236}">
                    <a16:creationId xmlns:a16="http://schemas.microsoft.com/office/drawing/2014/main" id="{D58D8B16-0664-479A-AD6E-24BB1408D210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楕円 828">
                <a:extLst>
                  <a:ext uri="{FF2B5EF4-FFF2-40B4-BE49-F238E27FC236}">
                    <a16:creationId xmlns:a16="http://schemas.microsoft.com/office/drawing/2014/main" id="{6F87157C-5957-4081-80DF-078B0CF273EC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楕円 829">
                <a:extLst>
                  <a:ext uri="{FF2B5EF4-FFF2-40B4-BE49-F238E27FC236}">
                    <a16:creationId xmlns:a16="http://schemas.microsoft.com/office/drawing/2014/main" id="{6EB600EF-3248-43BB-A5C6-65475E923E8E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楕円 830">
                <a:extLst>
                  <a:ext uri="{FF2B5EF4-FFF2-40B4-BE49-F238E27FC236}">
                    <a16:creationId xmlns:a16="http://schemas.microsoft.com/office/drawing/2014/main" id="{16DF6CD3-19CA-4EAC-86E3-90A5B647BF65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楕円 831">
                <a:extLst>
                  <a:ext uri="{FF2B5EF4-FFF2-40B4-BE49-F238E27FC236}">
                    <a16:creationId xmlns:a16="http://schemas.microsoft.com/office/drawing/2014/main" id="{EC313933-1AFF-410B-8CA4-E65FA6BEA885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7F489E28-B35D-4B9A-8F68-4AF8B0D91795}"/>
                </a:ext>
              </a:extLst>
            </p:cNvPr>
            <p:cNvGrpSpPr/>
            <p:nvPr/>
          </p:nvGrpSpPr>
          <p:grpSpPr>
            <a:xfrm>
              <a:off x="4549455" y="1980479"/>
              <a:ext cx="594667" cy="615917"/>
              <a:chOff x="598997" y="3806953"/>
              <a:chExt cx="1045165" cy="1082514"/>
            </a:xfrm>
          </p:grpSpPr>
          <p:sp>
            <p:nvSpPr>
              <p:cNvPr id="777" name="楕円 776">
                <a:extLst>
                  <a:ext uri="{FF2B5EF4-FFF2-40B4-BE49-F238E27FC236}">
                    <a16:creationId xmlns:a16="http://schemas.microsoft.com/office/drawing/2014/main" id="{CD433EA4-3FB6-4804-B74E-6AB757483629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楕円 777">
                <a:extLst>
                  <a:ext uri="{FF2B5EF4-FFF2-40B4-BE49-F238E27FC236}">
                    <a16:creationId xmlns:a16="http://schemas.microsoft.com/office/drawing/2014/main" id="{BC3ADCF7-1540-4403-AD64-BF3FB1EA6387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楕円 778">
                <a:extLst>
                  <a:ext uri="{FF2B5EF4-FFF2-40B4-BE49-F238E27FC236}">
                    <a16:creationId xmlns:a16="http://schemas.microsoft.com/office/drawing/2014/main" id="{31E412BE-A37A-45CB-9997-771265769412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152AC2AA-D42A-4522-AA02-1521E2673F84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楕円 780">
                <a:extLst>
                  <a:ext uri="{FF2B5EF4-FFF2-40B4-BE49-F238E27FC236}">
                    <a16:creationId xmlns:a16="http://schemas.microsoft.com/office/drawing/2014/main" id="{51E0969C-E539-41E8-8529-E7651832AD48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楕円 781">
                <a:extLst>
                  <a:ext uri="{FF2B5EF4-FFF2-40B4-BE49-F238E27FC236}">
                    <a16:creationId xmlns:a16="http://schemas.microsoft.com/office/drawing/2014/main" id="{A1C1255B-9A09-4DEA-8C38-09BBD956E455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AE49AE03-D366-4DF1-90A1-6AFA8B290C07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B810AF68-9733-46C1-891B-12B5811AEAAD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3EE30DE5-E90A-4A08-982C-4B1D79647261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F7691B7B-7BA6-4AD2-8BDF-D5AAC2AB739F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楕円 786">
                <a:extLst>
                  <a:ext uri="{FF2B5EF4-FFF2-40B4-BE49-F238E27FC236}">
                    <a16:creationId xmlns:a16="http://schemas.microsoft.com/office/drawing/2014/main" id="{2112CB6B-8DEA-4043-863F-A9E8D2DBBDB7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BFB29D36-60E6-452D-886A-3EF5AA30D987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634A677C-3918-44FF-B799-95354AAB0F58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CD5B4049-F57D-4057-8E95-3A7A47DBB536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楕円 790">
                <a:extLst>
                  <a:ext uri="{FF2B5EF4-FFF2-40B4-BE49-F238E27FC236}">
                    <a16:creationId xmlns:a16="http://schemas.microsoft.com/office/drawing/2014/main" id="{0C9D1205-9AB7-45CF-9B9A-E0421CF44E7E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楕円 791">
                <a:extLst>
                  <a:ext uri="{FF2B5EF4-FFF2-40B4-BE49-F238E27FC236}">
                    <a16:creationId xmlns:a16="http://schemas.microsoft.com/office/drawing/2014/main" id="{BACA4B1E-FC10-4D53-9E99-51E8181871F9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3EC15796-E3D0-403F-BE96-C479D482D130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276951F6-A639-4988-909F-43F0A70A9ED5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星: 7 pt 794">
                <a:extLst>
                  <a:ext uri="{FF2B5EF4-FFF2-40B4-BE49-F238E27FC236}">
                    <a16:creationId xmlns:a16="http://schemas.microsoft.com/office/drawing/2014/main" id="{1FFCBB5F-701C-4281-86E1-7509FF72F85A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楕円 795">
                <a:extLst>
                  <a:ext uri="{FF2B5EF4-FFF2-40B4-BE49-F238E27FC236}">
                    <a16:creationId xmlns:a16="http://schemas.microsoft.com/office/drawing/2014/main" id="{B3BFFFE2-F90E-4405-9A7F-C7DB4239B59A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楕円 796">
                <a:extLst>
                  <a:ext uri="{FF2B5EF4-FFF2-40B4-BE49-F238E27FC236}">
                    <a16:creationId xmlns:a16="http://schemas.microsoft.com/office/drawing/2014/main" id="{4C17E246-EBF9-4B8F-94E0-7AF69B0EF44B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楕円 797">
                <a:extLst>
                  <a:ext uri="{FF2B5EF4-FFF2-40B4-BE49-F238E27FC236}">
                    <a16:creationId xmlns:a16="http://schemas.microsoft.com/office/drawing/2014/main" id="{D75CDF31-6C44-4B4F-80E7-EDF68E1A8474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楕円 798">
                <a:extLst>
                  <a:ext uri="{FF2B5EF4-FFF2-40B4-BE49-F238E27FC236}">
                    <a16:creationId xmlns:a16="http://schemas.microsoft.com/office/drawing/2014/main" id="{FDA92106-77DA-4B5E-A63E-94680C0B0FEB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24C6F48E-A2E5-4DC3-AD79-31C66AE85F90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楕円 800">
                <a:extLst>
                  <a:ext uri="{FF2B5EF4-FFF2-40B4-BE49-F238E27FC236}">
                    <a16:creationId xmlns:a16="http://schemas.microsoft.com/office/drawing/2014/main" id="{27CC82C5-1F50-4AB7-80A4-E1988CEB32C3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9AE5030A-20EC-49BB-B0B6-446F2F797F77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18FD32C9-A544-4610-B65D-A6D8D5E8E665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楕円 803">
                <a:extLst>
                  <a:ext uri="{FF2B5EF4-FFF2-40B4-BE49-F238E27FC236}">
                    <a16:creationId xmlns:a16="http://schemas.microsoft.com/office/drawing/2014/main" id="{4D8F5B8B-BB7E-4018-A48A-99963A407D2D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F9BBABB6-FF31-4012-879E-7D694582F2BE}"/>
                </a:ext>
              </a:extLst>
            </p:cNvPr>
            <p:cNvGrpSpPr/>
            <p:nvPr/>
          </p:nvGrpSpPr>
          <p:grpSpPr>
            <a:xfrm rot="1800000">
              <a:off x="5007492" y="2040062"/>
              <a:ext cx="594667" cy="615917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426D6264-8D82-4A67-9CE6-49B39D778BAB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楕円 749">
                <a:extLst>
                  <a:ext uri="{FF2B5EF4-FFF2-40B4-BE49-F238E27FC236}">
                    <a16:creationId xmlns:a16="http://schemas.microsoft.com/office/drawing/2014/main" id="{38217C67-37C8-4BF5-8A7A-3A7B9394DD7B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楕円 750">
                <a:extLst>
                  <a:ext uri="{FF2B5EF4-FFF2-40B4-BE49-F238E27FC236}">
                    <a16:creationId xmlns:a16="http://schemas.microsoft.com/office/drawing/2014/main" id="{B44F6801-D3AF-4010-89BF-E2DBE8CFCF5B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楕円 751">
                <a:extLst>
                  <a:ext uri="{FF2B5EF4-FFF2-40B4-BE49-F238E27FC236}">
                    <a16:creationId xmlns:a16="http://schemas.microsoft.com/office/drawing/2014/main" id="{CD1A78BD-03DC-4E56-AB26-82279862A0C1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楕円 752">
                <a:extLst>
                  <a:ext uri="{FF2B5EF4-FFF2-40B4-BE49-F238E27FC236}">
                    <a16:creationId xmlns:a16="http://schemas.microsoft.com/office/drawing/2014/main" id="{5B0BA912-D4BA-4B82-9FC2-9B8BFA4CA1FD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D9DD5BB9-1D0D-4B0E-BC8B-879C0F6F24CA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754">
                <a:extLst>
                  <a:ext uri="{FF2B5EF4-FFF2-40B4-BE49-F238E27FC236}">
                    <a16:creationId xmlns:a16="http://schemas.microsoft.com/office/drawing/2014/main" id="{E5FC131F-5741-4E28-B5DB-F7100C4B3EAD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楕円 755">
                <a:extLst>
                  <a:ext uri="{FF2B5EF4-FFF2-40B4-BE49-F238E27FC236}">
                    <a16:creationId xmlns:a16="http://schemas.microsoft.com/office/drawing/2014/main" id="{3FE03A92-B5C9-4BDC-BFFE-C5702A6C135E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8451F2BD-52CC-4599-BACB-1BF1864635BA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67E719B6-9620-4195-BC13-692688CE5949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758">
                <a:extLst>
                  <a:ext uri="{FF2B5EF4-FFF2-40B4-BE49-F238E27FC236}">
                    <a16:creationId xmlns:a16="http://schemas.microsoft.com/office/drawing/2014/main" id="{73B00966-41AD-4024-8618-5CEE1EDE88AC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楕円 759">
                <a:extLst>
                  <a:ext uri="{FF2B5EF4-FFF2-40B4-BE49-F238E27FC236}">
                    <a16:creationId xmlns:a16="http://schemas.microsoft.com/office/drawing/2014/main" id="{2F3C1F9A-909B-4402-92F6-8259A4F1C8A7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楕円 760">
                <a:extLst>
                  <a:ext uri="{FF2B5EF4-FFF2-40B4-BE49-F238E27FC236}">
                    <a16:creationId xmlns:a16="http://schemas.microsoft.com/office/drawing/2014/main" id="{C52733EB-C83A-4586-9532-F4946B69C37E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楕円 761">
                <a:extLst>
                  <a:ext uri="{FF2B5EF4-FFF2-40B4-BE49-F238E27FC236}">
                    <a16:creationId xmlns:a16="http://schemas.microsoft.com/office/drawing/2014/main" id="{13F6EB80-26BC-4479-A717-503F176C3A2C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楕円 762">
                <a:extLst>
                  <a:ext uri="{FF2B5EF4-FFF2-40B4-BE49-F238E27FC236}">
                    <a16:creationId xmlns:a16="http://schemas.microsoft.com/office/drawing/2014/main" id="{06C388D5-09DF-421A-975B-12364C2A5A3A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楕円 763">
                <a:extLst>
                  <a:ext uri="{FF2B5EF4-FFF2-40B4-BE49-F238E27FC236}">
                    <a16:creationId xmlns:a16="http://schemas.microsoft.com/office/drawing/2014/main" id="{857DC8E7-5CD2-4818-86C2-B1C57EB6E558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楕円 764">
                <a:extLst>
                  <a:ext uri="{FF2B5EF4-FFF2-40B4-BE49-F238E27FC236}">
                    <a16:creationId xmlns:a16="http://schemas.microsoft.com/office/drawing/2014/main" id="{D8F752BC-F4C2-4F50-9177-80CB2FDF7DBC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楕円 765">
                <a:extLst>
                  <a:ext uri="{FF2B5EF4-FFF2-40B4-BE49-F238E27FC236}">
                    <a16:creationId xmlns:a16="http://schemas.microsoft.com/office/drawing/2014/main" id="{78D434E3-0496-4BF2-ADB7-1BDBFCA88E6B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星: 7 pt 766">
                <a:extLst>
                  <a:ext uri="{FF2B5EF4-FFF2-40B4-BE49-F238E27FC236}">
                    <a16:creationId xmlns:a16="http://schemas.microsoft.com/office/drawing/2014/main" id="{06BB39E0-9ADE-4F0E-AD5E-A8857EFA6B36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0CF133FA-E409-4001-BE11-955F31E15AA3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5879C041-D1C7-4605-8935-C8676D464D2C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E6E82418-553B-405E-AA87-D532AEF51A10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EFB18CC1-74B3-4A1C-9488-BECB6194D104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00463A38-28D0-4C38-B970-FC6BAB24F18F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4396E2EC-50F1-4AA0-BB1E-5F07E94EA2CE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DC66A630-A11F-47DF-95C8-772E542EBF39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楕円 774">
                <a:extLst>
                  <a:ext uri="{FF2B5EF4-FFF2-40B4-BE49-F238E27FC236}">
                    <a16:creationId xmlns:a16="http://schemas.microsoft.com/office/drawing/2014/main" id="{E927ACBB-734F-4AE8-A0A1-B42AB2633022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楕円 775">
                <a:extLst>
                  <a:ext uri="{FF2B5EF4-FFF2-40B4-BE49-F238E27FC236}">
                    <a16:creationId xmlns:a16="http://schemas.microsoft.com/office/drawing/2014/main" id="{4073F85E-2C76-43BA-83C2-715C05A416B2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BF77AA4E-DC8A-4636-AAD9-2F57E66AAD0D}"/>
                </a:ext>
              </a:extLst>
            </p:cNvPr>
            <p:cNvGrpSpPr/>
            <p:nvPr/>
          </p:nvGrpSpPr>
          <p:grpSpPr>
            <a:xfrm>
              <a:off x="4219255" y="2221779"/>
              <a:ext cx="594667" cy="615917"/>
              <a:chOff x="598997" y="3806953"/>
              <a:chExt cx="1045165" cy="1082514"/>
            </a:xfrm>
          </p:grpSpPr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55F92C0C-EC7D-484F-B7B9-E7F69E2A96BB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4AF4FD84-CC4F-4092-A9FB-A1362D1F45D9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C5080F5E-3217-4960-80AF-ABE040D67F54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C5548794-9DFA-4B14-A82F-F9042F8E8517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690C1A15-66F5-477A-8437-69122B5F26E7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楕円 725">
                <a:extLst>
                  <a:ext uri="{FF2B5EF4-FFF2-40B4-BE49-F238E27FC236}">
                    <a16:creationId xmlns:a16="http://schemas.microsoft.com/office/drawing/2014/main" id="{45485E55-D9DD-4831-A204-F1A51EE3B253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楕円 726">
                <a:extLst>
                  <a:ext uri="{FF2B5EF4-FFF2-40B4-BE49-F238E27FC236}">
                    <a16:creationId xmlns:a16="http://schemas.microsoft.com/office/drawing/2014/main" id="{4DA57307-5164-41DA-A78F-CCACBE2D73E5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727">
                <a:extLst>
                  <a:ext uri="{FF2B5EF4-FFF2-40B4-BE49-F238E27FC236}">
                    <a16:creationId xmlns:a16="http://schemas.microsoft.com/office/drawing/2014/main" id="{D883F6CD-D25F-48AD-9043-DDBB504411A9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B90DEBE3-3F68-438D-9B0D-068F0EC72B39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楕円 729">
                <a:extLst>
                  <a:ext uri="{FF2B5EF4-FFF2-40B4-BE49-F238E27FC236}">
                    <a16:creationId xmlns:a16="http://schemas.microsoft.com/office/drawing/2014/main" id="{FFE18CAF-E8B2-431C-B69F-D613F50BA71C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楕円 730">
                <a:extLst>
                  <a:ext uri="{FF2B5EF4-FFF2-40B4-BE49-F238E27FC236}">
                    <a16:creationId xmlns:a16="http://schemas.microsoft.com/office/drawing/2014/main" id="{B327E6DF-F811-45FE-A9EE-5CD26555E718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楕円 731">
                <a:extLst>
                  <a:ext uri="{FF2B5EF4-FFF2-40B4-BE49-F238E27FC236}">
                    <a16:creationId xmlns:a16="http://schemas.microsoft.com/office/drawing/2014/main" id="{2A036DF2-AEA4-4170-B290-F86D61FFC11E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5ECF3F7C-F284-4B62-9B1F-E23BC669A5D4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218743D1-9CD0-4E7D-B53C-EE4CBAA8596E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9BA3A0ED-AB63-41A9-97DF-8F52FC36DAD9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7A9FAAF8-C70A-482E-971C-61EEE2E69033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736">
                <a:extLst>
                  <a:ext uri="{FF2B5EF4-FFF2-40B4-BE49-F238E27FC236}">
                    <a16:creationId xmlns:a16="http://schemas.microsoft.com/office/drawing/2014/main" id="{29357807-96E2-46B7-8E88-91074AAB7383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楕円 737">
                <a:extLst>
                  <a:ext uri="{FF2B5EF4-FFF2-40B4-BE49-F238E27FC236}">
                    <a16:creationId xmlns:a16="http://schemas.microsoft.com/office/drawing/2014/main" id="{CED93E81-0F05-4018-8407-4E387C8C96CC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星: 7 pt 738">
                <a:extLst>
                  <a:ext uri="{FF2B5EF4-FFF2-40B4-BE49-F238E27FC236}">
                    <a16:creationId xmlns:a16="http://schemas.microsoft.com/office/drawing/2014/main" id="{463A3BF5-9791-4FE5-A3D7-0AEE243A8E77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楕円 739">
                <a:extLst>
                  <a:ext uri="{FF2B5EF4-FFF2-40B4-BE49-F238E27FC236}">
                    <a16:creationId xmlns:a16="http://schemas.microsoft.com/office/drawing/2014/main" id="{D87DDDCC-13F2-4592-AEE2-EA2C07F2048F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729091B8-B4C7-4000-AEB2-087CEFC6BB4A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741">
                <a:extLst>
                  <a:ext uri="{FF2B5EF4-FFF2-40B4-BE49-F238E27FC236}">
                    <a16:creationId xmlns:a16="http://schemas.microsoft.com/office/drawing/2014/main" id="{39D3938D-B1AE-4881-B4CF-323126A82DE2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742">
                <a:extLst>
                  <a:ext uri="{FF2B5EF4-FFF2-40B4-BE49-F238E27FC236}">
                    <a16:creationId xmlns:a16="http://schemas.microsoft.com/office/drawing/2014/main" id="{C33E631B-AB0C-4031-9AFB-C6596DDAA034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743">
                <a:extLst>
                  <a:ext uri="{FF2B5EF4-FFF2-40B4-BE49-F238E27FC236}">
                    <a16:creationId xmlns:a16="http://schemas.microsoft.com/office/drawing/2014/main" id="{4A7C63EE-2A3C-49F9-9EF9-32A853E9A418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5E9BDF9C-0510-4386-904E-804D7FEF2398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8735E464-3B8E-42B6-A06E-5000C1EB5407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38FF3ADF-E2ED-4C81-BB0B-A3B33AA2C73D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楕円 747">
                <a:extLst>
                  <a:ext uri="{FF2B5EF4-FFF2-40B4-BE49-F238E27FC236}">
                    <a16:creationId xmlns:a16="http://schemas.microsoft.com/office/drawing/2014/main" id="{543A8838-4DB4-4198-AD8A-0E693B4EDDCE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E89046EF-497B-4D3B-87B4-0DC88AFD2C53}"/>
                </a:ext>
              </a:extLst>
            </p:cNvPr>
            <p:cNvGrpSpPr/>
            <p:nvPr/>
          </p:nvGrpSpPr>
          <p:grpSpPr>
            <a:xfrm rot="1800000">
              <a:off x="4658164" y="2453335"/>
              <a:ext cx="594667" cy="615917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50A27638-6157-4605-B0EA-08F2536EC52B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357A740A-19A8-4BB7-A4A2-44BC0F99EC98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1EBEA51F-54B6-408D-8AF1-1FDFB25B2283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F0B07655-63FC-4EB7-A651-170507AD3B14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14D099DB-E657-4F11-85C9-1684C2D160A0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A23F0D3B-FF5B-4357-9E08-167E9133C227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0F8156E3-7189-441F-B2D4-3F8CD83D6A6F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29F0513C-92E1-4E9B-A11D-B22DAE223215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2A82482C-4EBD-4AC5-A6FC-422CB09E5714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CDDCD352-B2FC-498E-A131-FC64AB7E2C36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BCD7E43C-1221-4640-A645-0673156C926B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9A396E94-DB94-465B-8773-D89A8C7595F7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D59701E1-4CB4-4A48-96EA-4E0411983F79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78A6DA42-22C1-46EE-A85E-ABBAC9572A05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CCB02637-8AD4-4065-93E9-5E54E1B7C081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AEC8D448-4477-4D55-A9A6-707464237AEE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D8D1D88A-959B-4422-8E51-4C5FE6F0F24F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72A07D28-8543-4735-96A1-53173C26185B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星: 7 pt 710">
                <a:extLst>
                  <a:ext uri="{FF2B5EF4-FFF2-40B4-BE49-F238E27FC236}">
                    <a16:creationId xmlns:a16="http://schemas.microsoft.com/office/drawing/2014/main" id="{9EB6E8D0-0006-4515-82E0-0C6195194DD9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BF73FEAE-9951-4BC7-AB30-D8575D3D0076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5F95AE16-B62A-466F-86F8-25A3772B3B64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6947C60B-9207-479A-93A5-2ECE7AF22C4F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714">
                <a:extLst>
                  <a:ext uri="{FF2B5EF4-FFF2-40B4-BE49-F238E27FC236}">
                    <a16:creationId xmlns:a16="http://schemas.microsoft.com/office/drawing/2014/main" id="{C9692A77-11A8-4119-8C8D-BC9FF2E6563D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715">
                <a:extLst>
                  <a:ext uri="{FF2B5EF4-FFF2-40B4-BE49-F238E27FC236}">
                    <a16:creationId xmlns:a16="http://schemas.microsoft.com/office/drawing/2014/main" id="{86BBC694-7AC7-4659-BCEA-9010D311A31F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716">
                <a:extLst>
                  <a:ext uri="{FF2B5EF4-FFF2-40B4-BE49-F238E27FC236}">
                    <a16:creationId xmlns:a16="http://schemas.microsoft.com/office/drawing/2014/main" id="{6A1BDD13-47DC-43DD-B259-772B4D4C0797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楕円 717">
                <a:extLst>
                  <a:ext uri="{FF2B5EF4-FFF2-40B4-BE49-F238E27FC236}">
                    <a16:creationId xmlns:a16="http://schemas.microsoft.com/office/drawing/2014/main" id="{D6BD2DF1-17D7-434A-917F-7CA3BA3145D8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FBFF8724-E9DE-4C0D-826B-F55043008A74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楕円 719">
                <a:extLst>
                  <a:ext uri="{FF2B5EF4-FFF2-40B4-BE49-F238E27FC236}">
                    <a16:creationId xmlns:a16="http://schemas.microsoft.com/office/drawing/2014/main" id="{43EC9080-5559-4ED4-803E-FBB7242CD1E6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4589593A-473F-42D3-8AB5-FD84076791E3}"/>
                </a:ext>
              </a:extLst>
            </p:cNvPr>
            <p:cNvGrpSpPr/>
            <p:nvPr/>
          </p:nvGrpSpPr>
          <p:grpSpPr>
            <a:xfrm rot="20708479">
              <a:off x="5184455" y="2291628"/>
              <a:ext cx="594667" cy="615917"/>
              <a:chOff x="598997" y="3806953"/>
              <a:chExt cx="1045165" cy="1082514"/>
            </a:xfrm>
          </p:grpSpPr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A8ABE7E8-013B-475F-BD1B-F1ADAAD4D21E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6CE76BC6-F3DA-4DB2-AADF-2AD395D38727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666">
                <a:extLst>
                  <a:ext uri="{FF2B5EF4-FFF2-40B4-BE49-F238E27FC236}">
                    <a16:creationId xmlns:a16="http://schemas.microsoft.com/office/drawing/2014/main" id="{2028C5FF-CF5D-4CC3-9F94-52AA7A534ED9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楕円 667">
                <a:extLst>
                  <a:ext uri="{FF2B5EF4-FFF2-40B4-BE49-F238E27FC236}">
                    <a16:creationId xmlns:a16="http://schemas.microsoft.com/office/drawing/2014/main" id="{A2DC8E88-F90C-4D56-898F-8FDB0FEB6C70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楕円 668">
                <a:extLst>
                  <a:ext uri="{FF2B5EF4-FFF2-40B4-BE49-F238E27FC236}">
                    <a16:creationId xmlns:a16="http://schemas.microsoft.com/office/drawing/2014/main" id="{933ADAFB-D104-472B-8B2B-1D46D5F4B074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669">
                <a:extLst>
                  <a:ext uri="{FF2B5EF4-FFF2-40B4-BE49-F238E27FC236}">
                    <a16:creationId xmlns:a16="http://schemas.microsoft.com/office/drawing/2014/main" id="{40FD3BF6-CD40-4693-81E6-AEE3D56DE2E1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670">
                <a:extLst>
                  <a:ext uri="{FF2B5EF4-FFF2-40B4-BE49-F238E27FC236}">
                    <a16:creationId xmlns:a16="http://schemas.microsoft.com/office/drawing/2014/main" id="{6EFD7172-7752-4F77-BE43-0419D9CE1575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32F3976F-5225-4B23-B603-46A43523B62B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672">
                <a:extLst>
                  <a:ext uri="{FF2B5EF4-FFF2-40B4-BE49-F238E27FC236}">
                    <a16:creationId xmlns:a16="http://schemas.microsoft.com/office/drawing/2014/main" id="{7FF2A9E7-21D4-4E29-9E3A-1A90A319FB43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7A6568FB-F9B7-40FD-8969-D0BA13FDB62E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F5B7E1A2-C29B-49C0-BF49-93DCD30F90B6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675">
                <a:extLst>
                  <a:ext uri="{FF2B5EF4-FFF2-40B4-BE49-F238E27FC236}">
                    <a16:creationId xmlns:a16="http://schemas.microsoft.com/office/drawing/2014/main" id="{771D695A-10E8-4196-969B-4355CDC0687E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6ADA7654-7529-4A9F-AF84-64BF03BB020E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677">
                <a:extLst>
                  <a:ext uri="{FF2B5EF4-FFF2-40B4-BE49-F238E27FC236}">
                    <a16:creationId xmlns:a16="http://schemas.microsoft.com/office/drawing/2014/main" id="{A73ABD43-ACE5-46FB-97A4-F12FC27F552A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1388DE41-7CDF-4F1F-943C-C1F1D1137BEF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39B43293-2CA0-4573-A288-5706DA0CF9BE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06262A21-7358-42FD-96B9-936A9B170932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A77D14C9-25FA-4AEB-B70E-5679847EF5EC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星: 7 pt 682">
                <a:extLst>
                  <a:ext uri="{FF2B5EF4-FFF2-40B4-BE49-F238E27FC236}">
                    <a16:creationId xmlns:a16="http://schemas.microsoft.com/office/drawing/2014/main" id="{68831E1F-1BA5-4832-8156-F797A25DFC33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C2212009-D51E-4CD2-9971-5103A37609CF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20EA4619-EB41-462B-87CB-07A7A997A553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7F7A3D02-C5EF-40C6-B041-7ABADCE155D0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BDBECBA9-B9A7-4DB0-A529-3346B4EC2C35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687">
                <a:extLst>
                  <a:ext uri="{FF2B5EF4-FFF2-40B4-BE49-F238E27FC236}">
                    <a16:creationId xmlns:a16="http://schemas.microsoft.com/office/drawing/2014/main" id="{99D1A07F-F827-45F9-B1AB-210B1D3D0175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355FD47B-7CF1-4252-99BA-C89025B5021B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05002926-61B3-406A-BA43-D86248BB7FD6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D0D993B8-0221-4231-98CE-05A8F3B41481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20928B5E-A975-4B4B-AE81-5BE6F2C66145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17" name="グループ化 916">
            <a:extLst>
              <a:ext uri="{FF2B5EF4-FFF2-40B4-BE49-F238E27FC236}">
                <a16:creationId xmlns:a16="http://schemas.microsoft.com/office/drawing/2014/main" id="{1B54C2D5-C6A1-4F2E-8D42-072E482D0BDD}"/>
              </a:ext>
            </a:extLst>
          </p:cNvPr>
          <p:cNvGrpSpPr/>
          <p:nvPr/>
        </p:nvGrpSpPr>
        <p:grpSpPr>
          <a:xfrm>
            <a:off x="6605083" y="4235594"/>
            <a:ext cx="2605086" cy="1788055"/>
            <a:chOff x="6605083" y="1378094"/>
            <a:chExt cx="2605086" cy="1788055"/>
          </a:xfrm>
        </p:grpSpPr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76521936-D08B-4998-8E87-027CDC198F37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274" name="グループ化 1273">
                <a:extLst>
                  <a:ext uri="{FF2B5EF4-FFF2-40B4-BE49-F238E27FC236}">
                    <a16:creationId xmlns:a16="http://schemas.microsoft.com/office/drawing/2014/main" id="{FE28DD27-C199-483A-9FDA-9C2A6BA681C2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276" name="楕円 1275">
                  <a:extLst>
                    <a:ext uri="{FF2B5EF4-FFF2-40B4-BE49-F238E27FC236}">
                      <a16:creationId xmlns:a16="http://schemas.microsoft.com/office/drawing/2014/main" id="{8D27B533-F3B5-4F12-86DF-2AF87186700B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7" name="フリーフォーム: 図形 1276">
                  <a:extLst>
                    <a:ext uri="{FF2B5EF4-FFF2-40B4-BE49-F238E27FC236}">
                      <a16:creationId xmlns:a16="http://schemas.microsoft.com/office/drawing/2014/main" id="{EA7B3BDF-9976-42FE-ACEC-F6F5E99EECE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5" name="フリーフォーム: 図形 1274">
                <a:extLst>
                  <a:ext uri="{FF2B5EF4-FFF2-40B4-BE49-F238E27FC236}">
                    <a16:creationId xmlns:a16="http://schemas.microsoft.com/office/drawing/2014/main" id="{6B7BCA71-A359-4838-9FEE-37A1DC2FD735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19" name="グループ化 918">
              <a:extLst>
                <a:ext uri="{FF2B5EF4-FFF2-40B4-BE49-F238E27FC236}">
                  <a16:creationId xmlns:a16="http://schemas.microsoft.com/office/drawing/2014/main" id="{EB2D2EF7-5B23-4CFE-82DC-D91550DB371E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268" name="フリーフォーム: 図形 1267">
                <a:extLst>
                  <a:ext uri="{FF2B5EF4-FFF2-40B4-BE49-F238E27FC236}">
                    <a16:creationId xmlns:a16="http://schemas.microsoft.com/office/drawing/2014/main" id="{052B4ACD-13CC-4EF0-A3D3-ABA134CDA27E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69" name="フリーフォーム: 図形 1268">
                <a:extLst>
                  <a:ext uri="{FF2B5EF4-FFF2-40B4-BE49-F238E27FC236}">
                    <a16:creationId xmlns:a16="http://schemas.microsoft.com/office/drawing/2014/main" id="{6BB125CD-4305-42AF-8B42-039CBFB057AF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70" name="グループ化 1269">
                <a:extLst>
                  <a:ext uri="{FF2B5EF4-FFF2-40B4-BE49-F238E27FC236}">
                    <a16:creationId xmlns:a16="http://schemas.microsoft.com/office/drawing/2014/main" id="{F3E43376-3BF8-4B71-9E3F-4F3D6474C517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271" name="フリーフォーム: 図形 1270">
                  <a:extLst>
                    <a:ext uri="{FF2B5EF4-FFF2-40B4-BE49-F238E27FC236}">
                      <a16:creationId xmlns:a16="http://schemas.microsoft.com/office/drawing/2014/main" id="{CA5EF43E-6112-4D5C-8629-65FF3D3FD109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F882E9E5-9C41-444E-AC1D-9CE2CF5FAFB1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73" name="フリーフォーム: 図形 1272">
                  <a:extLst>
                    <a:ext uri="{FF2B5EF4-FFF2-40B4-BE49-F238E27FC236}">
                      <a16:creationId xmlns:a16="http://schemas.microsoft.com/office/drawing/2014/main" id="{B1D1F49B-B83C-4D60-8EE8-349961E63726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920" name="グループ化 919">
              <a:extLst>
                <a:ext uri="{FF2B5EF4-FFF2-40B4-BE49-F238E27FC236}">
                  <a16:creationId xmlns:a16="http://schemas.microsoft.com/office/drawing/2014/main" id="{381A0E82-6664-4170-A9D2-6A86426643D8}"/>
                </a:ext>
              </a:extLst>
            </p:cNvPr>
            <p:cNvGrpSpPr/>
            <p:nvPr/>
          </p:nvGrpSpPr>
          <p:grpSpPr>
            <a:xfrm rot="20708479">
              <a:off x="7419753" y="1411749"/>
              <a:ext cx="512614" cy="530932"/>
              <a:chOff x="598997" y="3806953"/>
              <a:chExt cx="1045165" cy="1082514"/>
            </a:xfrm>
          </p:grpSpPr>
          <p:sp>
            <p:nvSpPr>
              <p:cNvPr id="1240" name="楕円 1239">
                <a:extLst>
                  <a:ext uri="{FF2B5EF4-FFF2-40B4-BE49-F238E27FC236}">
                    <a16:creationId xmlns:a16="http://schemas.microsoft.com/office/drawing/2014/main" id="{44E795C8-6CA0-4CBB-AB2B-FA983769995E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1" name="楕円 1240">
                <a:extLst>
                  <a:ext uri="{FF2B5EF4-FFF2-40B4-BE49-F238E27FC236}">
                    <a16:creationId xmlns:a16="http://schemas.microsoft.com/office/drawing/2014/main" id="{33176065-F0E2-4DB0-A93D-D3B355C7204C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楕円 1241">
                <a:extLst>
                  <a:ext uri="{FF2B5EF4-FFF2-40B4-BE49-F238E27FC236}">
                    <a16:creationId xmlns:a16="http://schemas.microsoft.com/office/drawing/2014/main" id="{B7B83DBB-063A-40D8-9FED-F0410ED6107B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3" name="楕円 1242">
                <a:extLst>
                  <a:ext uri="{FF2B5EF4-FFF2-40B4-BE49-F238E27FC236}">
                    <a16:creationId xmlns:a16="http://schemas.microsoft.com/office/drawing/2014/main" id="{95A0649F-55A4-4A7B-837B-6B27D8D3C7CB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楕円 1243">
                <a:extLst>
                  <a:ext uri="{FF2B5EF4-FFF2-40B4-BE49-F238E27FC236}">
                    <a16:creationId xmlns:a16="http://schemas.microsoft.com/office/drawing/2014/main" id="{AF67E67C-93DF-45F8-A9A5-489DFC097AA7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楕円 1244">
                <a:extLst>
                  <a:ext uri="{FF2B5EF4-FFF2-40B4-BE49-F238E27FC236}">
                    <a16:creationId xmlns:a16="http://schemas.microsoft.com/office/drawing/2014/main" id="{85AC7EF6-24B8-456D-87FC-AA50FB9643FB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楕円 1245">
                <a:extLst>
                  <a:ext uri="{FF2B5EF4-FFF2-40B4-BE49-F238E27FC236}">
                    <a16:creationId xmlns:a16="http://schemas.microsoft.com/office/drawing/2014/main" id="{623936D9-A205-4E54-8852-598A7C84EC3E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7" name="楕円 1246">
                <a:extLst>
                  <a:ext uri="{FF2B5EF4-FFF2-40B4-BE49-F238E27FC236}">
                    <a16:creationId xmlns:a16="http://schemas.microsoft.com/office/drawing/2014/main" id="{8B5B2061-63F1-4572-8595-A00542E50976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楕円 1247">
                <a:extLst>
                  <a:ext uri="{FF2B5EF4-FFF2-40B4-BE49-F238E27FC236}">
                    <a16:creationId xmlns:a16="http://schemas.microsoft.com/office/drawing/2014/main" id="{F8CCF426-3B95-4172-80D3-4B018AFFF5F7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9" name="楕円 1248">
                <a:extLst>
                  <a:ext uri="{FF2B5EF4-FFF2-40B4-BE49-F238E27FC236}">
                    <a16:creationId xmlns:a16="http://schemas.microsoft.com/office/drawing/2014/main" id="{9EFC092B-3960-4F67-ABFE-733647F83CC2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楕円 1249">
                <a:extLst>
                  <a:ext uri="{FF2B5EF4-FFF2-40B4-BE49-F238E27FC236}">
                    <a16:creationId xmlns:a16="http://schemas.microsoft.com/office/drawing/2014/main" id="{D0B6908B-B2CA-4EC8-A609-3568DE8B38BB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1" name="楕円 1250">
                <a:extLst>
                  <a:ext uri="{FF2B5EF4-FFF2-40B4-BE49-F238E27FC236}">
                    <a16:creationId xmlns:a16="http://schemas.microsoft.com/office/drawing/2014/main" id="{B122D768-5860-4629-8AAC-7C7CADAF583A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楕円 1251">
                <a:extLst>
                  <a:ext uri="{FF2B5EF4-FFF2-40B4-BE49-F238E27FC236}">
                    <a16:creationId xmlns:a16="http://schemas.microsoft.com/office/drawing/2014/main" id="{24042B74-A9B7-49A0-A671-9A0359144A6A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3" name="楕円 1252">
                <a:extLst>
                  <a:ext uri="{FF2B5EF4-FFF2-40B4-BE49-F238E27FC236}">
                    <a16:creationId xmlns:a16="http://schemas.microsoft.com/office/drawing/2014/main" id="{4C4FFB27-FD60-4785-8624-7DE29B45D19A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4" name="楕円 1253">
                <a:extLst>
                  <a:ext uri="{FF2B5EF4-FFF2-40B4-BE49-F238E27FC236}">
                    <a16:creationId xmlns:a16="http://schemas.microsoft.com/office/drawing/2014/main" id="{0D28F865-6BB9-4889-8BC4-3C9B7F1C2A84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5" name="楕円 1254">
                <a:extLst>
                  <a:ext uri="{FF2B5EF4-FFF2-40B4-BE49-F238E27FC236}">
                    <a16:creationId xmlns:a16="http://schemas.microsoft.com/office/drawing/2014/main" id="{CDD3E6C1-9264-4997-B09F-67A9DD6F72D2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6" name="楕円 1255">
                <a:extLst>
                  <a:ext uri="{FF2B5EF4-FFF2-40B4-BE49-F238E27FC236}">
                    <a16:creationId xmlns:a16="http://schemas.microsoft.com/office/drawing/2014/main" id="{9DF516E8-DED3-4E58-A266-0BC65DF3F259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7" name="楕円 1256">
                <a:extLst>
                  <a:ext uri="{FF2B5EF4-FFF2-40B4-BE49-F238E27FC236}">
                    <a16:creationId xmlns:a16="http://schemas.microsoft.com/office/drawing/2014/main" id="{D9E020FA-4C68-45BE-8CE2-7E43B68B86CE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8" name="星: 7 pt 1257">
                <a:extLst>
                  <a:ext uri="{FF2B5EF4-FFF2-40B4-BE49-F238E27FC236}">
                    <a16:creationId xmlns:a16="http://schemas.microsoft.com/office/drawing/2014/main" id="{84F710CB-04C7-4EF0-9AEA-D631A6601ED5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9" name="楕円 1258">
                <a:extLst>
                  <a:ext uri="{FF2B5EF4-FFF2-40B4-BE49-F238E27FC236}">
                    <a16:creationId xmlns:a16="http://schemas.microsoft.com/office/drawing/2014/main" id="{016B8207-026A-4ABA-AD61-8F2156FC1CA9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0" name="楕円 1259">
                <a:extLst>
                  <a:ext uri="{FF2B5EF4-FFF2-40B4-BE49-F238E27FC236}">
                    <a16:creationId xmlns:a16="http://schemas.microsoft.com/office/drawing/2014/main" id="{A824B969-4CC2-48AA-9AAA-5D68729E246B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楕円 1260">
                <a:extLst>
                  <a:ext uri="{FF2B5EF4-FFF2-40B4-BE49-F238E27FC236}">
                    <a16:creationId xmlns:a16="http://schemas.microsoft.com/office/drawing/2014/main" id="{CDBCEA8B-4D8B-45CE-9578-91EEF7A5957D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2" name="楕円 1261">
                <a:extLst>
                  <a:ext uri="{FF2B5EF4-FFF2-40B4-BE49-F238E27FC236}">
                    <a16:creationId xmlns:a16="http://schemas.microsoft.com/office/drawing/2014/main" id="{7128FB72-76BB-478B-8E3E-9E19DB26A3FE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3" name="楕円 1262">
                <a:extLst>
                  <a:ext uri="{FF2B5EF4-FFF2-40B4-BE49-F238E27FC236}">
                    <a16:creationId xmlns:a16="http://schemas.microsoft.com/office/drawing/2014/main" id="{C47AB616-6BB2-40B7-B484-66FE0D384AB9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4" name="楕円 1263">
                <a:extLst>
                  <a:ext uri="{FF2B5EF4-FFF2-40B4-BE49-F238E27FC236}">
                    <a16:creationId xmlns:a16="http://schemas.microsoft.com/office/drawing/2014/main" id="{EAE29CCB-BD0A-4A63-8217-7264F7F97416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5" name="楕円 1264">
                <a:extLst>
                  <a:ext uri="{FF2B5EF4-FFF2-40B4-BE49-F238E27FC236}">
                    <a16:creationId xmlns:a16="http://schemas.microsoft.com/office/drawing/2014/main" id="{FA7DDFC6-5C4A-4602-BCD9-2A636AE7C567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楕円 1265">
                <a:extLst>
                  <a:ext uri="{FF2B5EF4-FFF2-40B4-BE49-F238E27FC236}">
                    <a16:creationId xmlns:a16="http://schemas.microsoft.com/office/drawing/2014/main" id="{FC873C67-664F-4A69-B584-5C5B9104AC72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7" name="楕円 1266">
                <a:extLst>
                  <a:ext uri="{FF2B5EF4-FFF2-40B4-BE49-F238E27FC236}">
                    <a16:creationId xmlns:a16="http://schemas.microsoft.com/office/drawing/2014/main" id="{FCF51EA9-07A6-4C38-A114-E030F720AA82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E6A5D735-CF9E-4C5B-8CA9-31DEAB781348}"/>
                </a:ext>
              </a:extLst>
            </p:cNvPr>
            <p:cNvGrpSpPr/>
            <p:nvPr/>
          </p:nvGrpSpPr>
          <p:grpSpPr>
            <a:xfrm rot="1800000">
              <a:off x="7885029" y="1427205"/>
              <a:ext cx="512614" cy="530932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1212" name="楕円 1211">
                <a:extLst>
                  <a:ext uri="{FF2B5EF4-FFF2-40B4-BE49-F238E27FC236}">
                    <a16:creationId xmlns:a16="http://schemas.microsoft.com/office/drawing/2014/main" id="{3868A7C6-6830-4781-8AFE-2D3E41CF672E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楕円 1212">
                <a:extLst>
                  <a:ext uri="{FF2B5EF4-FFF2-40B4-BE49-F238E27FC236}">
                    <a16:creationId xmlns:a16="http://schemas.microsoft.com/office/drawing/2014/main" id="{D16EE92A-BC44-45C5-A50D-B8A8E80D6E29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4" name="楕円 1213">
                <a:extLst>
                  <a:ext uri="{FF2B5EF4-FFF2-40B4-BE49-F238E27FC236}">
                    <a16:creationId xmlns:a16="http://schemas.microsoft.com/office/drawing/2014/main" id="{5EF05C77-4325-4F10-AE33-2511593AB5DA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5" name="楕円 1214">
                <a:extLst>
                  <a:ext uri="{FF2B5EF4-FFF2-40B4-BE49-F238E27FC236}">
                    <a16:creationId xmlns:a16="http://schemas.microsoft.com/office/drawing/2014/main" id="{A07A8A3D-D083-4C41-912C-D678E366E059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楕円 1215">
                <a:extLst>
                  <a:ext uri="{FF2B5EF4-FFF2-40B4-BE49-F238E27FC236}">
                    <a16:creationId xmlns:a16="http://schemas.microsoft.com/office/drawing/2014/main" id="{A9CE2565-08CB-41B7-85C8-74C18112DE07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楕円 1216">
                <a:extLst>
                  <a:ext uri="{FF2B5EF4-FFF2-40B4-BE49-F238E27FC236}">
                    <a16:creationId xmlns:a16="http://schemas.microsoft.com/office/drawing/2014/main" id="{1FA3BF76-F214-48A7-B5EC-9B91E9558AF5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楕円 1217">
                <a:extLst>
                  <a:ext uri="{FF2B5EF4-FFF2-40B4-BE49-F238E27FC236}">
                    <a16:creationId xmlns:a16="http://schemas.microsoft.com/office/drawing/2014/main" id="{BB154830-ED09-48F8-B60B-819FE7EB69F1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9" name="楕円 1218">
                <a:extLst>
                  <a:ext uri="{FF2B5EF4-FFF2-40B4-BE49-F238E27FC236}">
                    <a16:creationId xmlns:a16="http://schemas.microsoft.com/office/drawing/2014/main" id="{75D53FEF-4BF4-4504-8940-C1EAA27B2B96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楕円 1219">
                <a:extLst>
                  <a:ext uri="{FF2B5EF4-FFF2-40B4-BE49-F238E27FC236}">
                    <a16:creationId xmlns:a16="http://schemas.microsoft.com/office/drawing/2014/main" id="{9E897107-B941-4256-8739-58BEC620C879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1" name="楕円 1220">
                <a:extLst>
                  <a:ext uri="{FF2B5EF4-FFF2-40B4-BE49-F238E27FC236}">
                    <a16:creationId xmlns:a16="http://schemas.microsoft.com/office/drawing/2014/main" id="{644E7A76-12F4-46D7-B44B-7E06F71B0643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楕円 1221">
                <a:extLst>
                  <a:ext uri="{FF2B5EF4-FFF2-40B4-BE49-F238E27FC236}">
                    <a16:creationId xmlns:a16="http://schemas.microsoft.com/office/drawing/2014/main" id="{EADD97AE-3CD8-4150-BABD-43C26697AFDE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3" name="楕円 1222">
                <a:extLst>
                  <a:ext uri="{FF2B5EF4-FFF2-40B4-BE49-F238E27FC236}">
                    <a16:creationId xmlns:a16="http://schemas.microsoft.com/office/drawing/2014/main" id="{56E9F8B7-41BF-4048-A5AB-08682E875DB4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4" name="楕円 1223">
                <a:extLst>
                  <a:ext uri="{FF2B5EF4-FFF2-40B4-BE49-F238E27FC236}">
                    <a16:creationId xmlns:a16="http://schemas.microsoft.com/office/drawing/2014/main" id="{E3E1457E-7058-4B92-9A11-3D8BC77E426C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5" name="楕円 1224">
                <a:extLst>
                  <a:ext uri="{FF2B5EF4-FFF2-40B4-BE49-F238E27FC236}">
                    <a16:creationId xmlns:a16="http://schemas.microsoft.com/office/drawing/2014/main" id="{C383F695-0FB5-464C-B85A-3762921B4D17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楕円 1225">
                <a:extLst>
                  <a:ext uri="{FF2B5EF4-FFF2-40B4-BE49-F238E27FC236}">
                    <a16:creationId xmlns:a16="http://schemas.microsoft.com/office/drawing/2014/main" id="{7E236BAB-1891-4C15-B297-47D76E0388CF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7" name="楕円 1226">
                <a:extLst>
                  <a:ext uri="{FF2B5EF4-FFF2-40B4-BE49-F238E27FC236}">
                    <a16:creationId xmlns:a16="http://schemas.microsoft.com/office/drawing/2014/main" id="{B2F80B14-88E9-43BB-974C-3E519A6787B5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8" name="楕円 1227">
                <a:extLst>
                  <a:ext uri="{FF2B5EF4-FFF2-40B4-BE49-F238E27FC236}">
                    <a16:creationId xmlns:a16="http://schemas.microsoft.com/office/drawing/2014/main" id="{6F4A509B-99D0-4701-9D0B-168A6E90BCBE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楕円 1228">
                <a:extLst>
                  <a:ext uri="{FF2B5EF4-FFF2-40B4-BE49-F238E27FC236}">
                    <a16:creationId xmlns:a16="http://schemas.microsoft.com/office/drawing/2014/main" id="{1309E0E7-F863-4472-96F2-1592C879F9D5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0" name="星: 7 pt 1229">
                <a:extLst>
                  <a:ext uri="{FF2B5EF4-FFF2-40B4-BE49-F238E27FC236}">
                    <a16:creationId xmlns:a16="http://schemas.microsoft.com/office/drawing/2014/main" id="{26E89A0A-0447-42D9-A357-8053C8F9FF13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31" name="楕円 1230">
                <a:extLst>
                  <a:ext uri="{FF2B5EF4-FFF2-40B4-BE49-F238E27FC236}">
                    <a16:creationId xmlns:a16="http://schemas.microsoft.com/office/drawing/2014/main" id="{5EE9A294-C5BF-4094-8F5A-722056EDD274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楕円 1231">
                <a:extLst>
                  <a:ext uri="{FF2B5EF4-FFF2-40B4-BE49-F238E27FC236}">
                    <a16:creationId xmlns:a16="http://schemas.microsoft.com/office/drawing/2014/main" id="{04A9C0AC-00DB-4B2F-B81F-A9C9ECED2ED1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楕円 1232">
                <a:extLst>
                  <a:ext uri="{FF2B5EF4-FFF2-40B4-BE49-F238E27FC236}">
                    <a16:creationId xmlns:a16="http://schemas.microsoft.com/office/drawing/2014/main" id="{A639D790-7BE3-4501-9DEE-20F06CE15881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4" name="楕円 1233">
                <a:extLst>
                  <a:ext uri="{FF2B5EF4-FFF2-40B4-BE49-F238E27FC236}">
                    <a16:creationId xmlns:a16="http://schemas.microsoft.com/office/drawing/2014/main" id="{DBDEDAA8-A906-4155-BEE7-FEB03FFDDF5E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楕円 1234">
                <a:extLst>
                  <a:ext uri="{FF2B5EF4-FFF2-40B4-BE49-F238E27FC236}">
                    <a16:creationId xmlns:a16="http://schemas.microsoft.com/office/drawing/2014/main" id="{B8249472-7CF8-4D8D-AD74-82F094457149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6" name="楕円 1235">
                <a:extLst>
                  <a:ext uri="{FF2B5EF4-FFF2-40B4-BE49-F238E27FC236}">
                    <a16:creationId xmlns:a16="http://schemas.microsoft.com/office/drawing/2014/main" id="{ECA0F93E-8821-4AB3-A8AF-64FAF9A4EF44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7" name="楕円 1236">
                <a:extLst>
                  <a:ext uri="{FF2B5EF4-FFF2-40B4-BE49-F238E27FC236}">
                    <a16:creationId xmlns:a16="http://schemas.microsoft.com/office/drawing/2014/main" id="{EFF76701-458A-482F-8CEF-D38D146D37F4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8" name="楕円 1237">
                <a:extLst>
                  <a:ext uri="{FF2B5EF4-FFF2-40B4-BE49-F238E27FC236}">
                    <a16:creationId xmlns:a16="http://schemas.microsoft.com/office/drawing/2014/main" id="{58235A9D-D4A2-4D44-A919-0302A1336B1D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楕円 1238">
                <a:extLst>
                  <a:ext uri="{FF2B5EF4-FFF2-40B4-BE49-F238E27FC236}">
                    <a16:creationId xmlns:a16="http://schemas.microsoft.com/office/drawing/2014/main" id="{D25F2CD6-60B3-4390-94D0-4586672CCB00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2" name="グループ化 921">
              <a:extLst>
                <a:ext uri="{FF2B5EF4-FFF2-40B4-BE49-F238E27FC236}">
                  <a16:creationId xmlns:a16="http://schemas.microsoft.com/office/drawing/2014/main" id="{62E4C32D-257F-43B6-B4DB-867EB4ADDEEE}"/>
                </a:ext>
              </a:extLst>
            </p:cNvPr>
            <p:cNvGrpSpPr/>
            <p:nvPr/>
          </p:nvGrpSpPr>
          <p:grpSpPr>
            <a:xfrm rot="20708479">
              <a:off x="8374847" y="1701398"/>
              <a:ext cx="512614" cy="530932"/>
              <a:chOff x="598997" y="3806953"/>
              <a:chExt cx="1045165" cy="1082514"/>
            </a:xfrm>
          </p:grpSpPr>
          <p:sp>
            <p:nvSpPr>
              <p:cNvPr id="1184" name="楕円 1183">
                <a:extLst>
                  <a:ext uri="{FF2B5EF4-FFF2-40B4-BE49-F238E27FC236}">
                    <a16:creationId xmlns:a16="http://schemas.microsoft.com/office/drawing/2014/main" id="{F9C10B80-6BD6-48D7-9124-556A88D5067C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楕円 1184">
                <a:extLst>
                  <a:ext uri="{FF2B5EF4-FFF2-40B4-BE49-F238E27FC236}">
                    <a16:creationId xmlns:a16="http://schemas.microsoft.com/office/drawing/2014/main" id="{BB5073B4-3259-423E-80E6-94412EE536C2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楕円 1185">
                <a:extLst>
                  <a:ext uri="{FF2B5EF4-FFF2-40B4-BE49-F238E27FC236}">
                    <a16:creationId xmlns:a16="http://schemas.microsoft.com/office/drawing/2014/main" id="{80C0DCD4-DD43-4591-A6CE-7922E082B067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楕円 1186">
                <a:extLst>
                  <a:ext uri="{FF2B5EF4-FFF2-40B4-BE49-F238E27FC236}">
                    <a16:creationId xmlns:a16="http://schemas.microsoft.com/office/drawing/2014/main" id="{1AA56F1A-3159-4675-A2AE-08B52F8F6FE2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187">
                <a:extLst>
                  <a:ext uri="{FF2B5EF4-FFF2-40B4-BE49-F238E27FC236}">
                    <a16:creationId xmlns:a16="http://schemas.microsoft.com/office/drawing/2014/main" id="{D424D92F-4A98-4F25-A07A-12610F62ED41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楕円 1188">
                <a:extLst>
                  <a:ext uri="{FF2B5EF4-FFF2-40B4-BE49-F238E27FC236}">
                    <a16:creationId xmlns:a16="http://schemas.microsoft.com/office/drawing/2014/main" id="{E5C68D41-0462-4091-8131-926C863326D1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楕円 1189">
                <a:extLst>
                  <a:ext uri="{FF2B5EF4-FFF2-40B4-BE49-F238E27FC236}">
                    <a16:creationId xmlns:a16="http://schemas.microsoft.com/office/drawing/2014/main" id="{0552168B-D48D-48AB-BD42-C6ABE6C28532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楕円 1190">
                <a:extLst>
                  <a:ext uri="{FF2B5EF4-FFF2-40B4-BE49-F238E27FC236}">
                    <a16:creationId xmlns:a16="http://schemas.microsoft.com/office/drawing/2014/main" id="{1991E055-C17B-4D40-A808-62444F375B3A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楕円 1191">
                <a:extLst>
                  <a:ext uri="{FF2B5EF4-FFF2-40B4-BE49-F238E27FC236}">
                    <a16:creationId xmlns:a16="http://schemas.microsoft.com/office/drawing/2014/main" id="{E937C4B4-1C8A-4C79-8477-11C6A5B29D06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楕円 1192">
                <a:extLst>
                  <a:ext uri="{FF2B5EF4-FFF2-40B4-BE49-F238E27FC236}">
                    <a16:creationId xmlns:a16="http://schemas.microsoft.com/office/drawing/2014/main" id="{27924FA1-6982-4F67-8EAB-5BB18309A808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楕円 1193">
                <a:extLst>
                  <a:ext uri="{FF2B5EF4-FFF2-40B4-BE49-F238E27FC236}">
                    <a16:creationId xmlns:a16="http://schemas.microsoft.com/office/drawing/2014/main" id="{8CBE7D6D-A66C-4FE7-8DD4-63BFBE01973E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楕円 1194">
                <a:extLst>
                  <a:ext uri="{FF2B5EF4-FFF2-40B4-BE49-F238E27FC236}">
                    <a16:creationId xmlns:a16="http://schemas.microsoft.com/office/drawing/2014/main" id="{4F7552EA-50FB-47C0-8063-9A553B7F4FFB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楕円 1195">
                <a:extLst>
                  <a:ext uri="{FF2B5EF4-FFF2-40B4-BE49-F238E27FC236}">
                    <a16:creationId xmlns:a16="http://schemas.microsoft.com/office/drawing/2014/main" id="{233FA3E9-7D40-4A27-A564-24AFACA565E6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楕円 1196">
                <a:extLst>
                  <a:ext uri="{FF2B5EF4-FFF2-40B4-BE49-F238E27FC236}">
                    <a16:creationId xmlns:a16="http://schemas.microsoft.com/office/drawing/2014/main" id="{8209BCC3-D063-4F37-857D-24550F3DC2BD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楕円 1197">
                <a:extLst>
                  <a:ext uri="{FF2B5EF4-FFF2-40B4-BE49-F238E27FC236}">
                    <a16:creationId xmlns:a16="http://schemas.microsoft.com/office/drawing/2014/main" id="{615F8AC2-A1C4-4D2F-A016-A9F334E8916E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楕円 1198">
                <a:extLst>
                  <a:ext uri="{FF2B5EF4-FFF2-40B4-BE49-F238E27FC236}">
                    <a16:creationId xmlns:a16="http://schemas.microsoft.com/office/drawing/2014/main" id="{EA40C45D-A7B8-47AC-A6EC-8370AED2835B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楕円 1199">
                <a:extLst>
                  <a:ext uri="{FF2B5EF4-FFF2-40B4-BE49-F238E27FC236}">
                    <a16:creationId xmlns:a16="http://schemas.microsoft.com/office/drawing/2014/main" id="{DE032F39-631C-44E2-A5D0-DA054426E83E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楕円 1200">
                <a:extLst>
                  <a:ext uri="{FF2B5EF4-FFF2-40B4-BE49-F238E27FC236}">
                    <a16:creationId xmlns:a16="http://schemas.microsoft.com/office/drawing/2014/main" id="{82EC5304-51D0-4E57-9D59-9B6EAD7D18B2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星: 7 pt 1201">
                <a:extLst>
                  <a:ext uri="{FF2B5EF4-FFF2-40B4-BE49-F238E27FC236}">
                    <a16:creationId xmlns:a16="http://schemas.microsoft.com/office/drawing/2014/main" id="{EBCFE19B-8563-4171-9DB7-D312C58248AF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楕円 1202">
                <a:extLst>
                  <a:ext uri="{FF2B5EF4-FFF2-40B4-BE49-F238E27FC236}">
                    <a16:creationId xmlns:a16="http://schemas.microsoft.com/office/drawing/2014/main" id="{74C7E53F-A1C3-4459-A602-8DFEC666F068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楕円 1203">
                <a:extLst>
                  <a:ext uri="{FF2B5EF4-FFF2-40B4-BE49-F238E27FC236}">
                    <a16:creationId xmlns:a16="http://schemas.microsoft.com/office/drawing/2014/main" id="{1F1A4CB6-5B95-4E03-8AB5-3D3446CCE779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5" name="楕円 1204">
                <a:extLst>
                  <a:ext uri="{FF2B5EF4-FFF2-40B4-BE49-F238E27FC236}">
                    <a16:creationId xmlns:a16="http://schemas.microsoft.com/office/drawing/2014/main" id="{BB8B9AF5-FF03-4C86-83EA-CD08B9991EEF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楕円 1205">
                <a:extLst>
                  <a:ext uri="{FF2B5EF4-FFF2-40B4-BE49-F238E27FC236}">
                    <a16:creationId xmlns:a16="http://schemas.microsoft.com/office/drawing/2014/main" id="{E4777071-4664-4B09-BCC5-E39AF55AEB7A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楕円 1206">
                <a:extLst>
                  <a:ext uri="{FF2B5EF4-FFF2-40B4-BE49-F238E27FC236}">
                    <a16:creationId xmlns:a16="http://schemas.microsoft.com/office/drawing/2014/main" id="{03721FE0-4EC7-41A1-81F2-CD5A4ABE9EAF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楕円 1207">
                <a:extLst>
                  <a:ext uri="{FF2B5EF4-FFF2-40B4-BE49-F238E27FC236}">
                    <a16:creationId xmlns:a16="http://schemas.microsoft.com/office/drawing/2014/main" id="{BEB8B48C-05A5-4506-AF14-26A70C5091C0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楕円 1208">
                <a:extLst>
                  <a:ext uri="{FF2B5EF4-FFF2-40B4-BE49-F238E27FC236}">
                    <a16:creationId xmlns:a16="http://schemas.microsoft.com/office/drawing/2014/main" id="{1939A129-3BA5-4D71-B91A-50E089FA2070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0" name="楕円 1209">
                <a:extLst>
                  <a:ext uri="{FF2B5EF4-FFF2-40B4-BE49-F238E27FC236}">
                    <a16:creationId xmlns:a16="http://schemas.microsoft.com/office/drawing/2014/main" id="{CD69EA59-4852-4947-AE62-B056C3755867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楕円 1210">
                <a:extLst>
                  <a:ext uri="{FF2B5EF4-FFF2-40B4-BE49-F238E27FC236}">
                    <a16:creationId xmlns:a16="http://schemas.microsoft.com/office/drawing/2014/main" id="{104DF700-E335-4532-8AD0-EA83A1C7C3DF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3" name="グループ化 922">
              <a:extLst>
                <a:ext uri="{FF2B5EF4-FFF2-40B4-BE49-F238E27FC236}">
                  <a16:creationId xmlns:a16="http://schemas.microsoft.com/office/drawing/2014/main" id="{811A02B5-01EE-4BC3-8C45-BE62108CB002}"/>
                </a:ext>
              </a:extLst>
            </p:cNvPr>
            <p:cNvGrpSpPr/>
            <p:nvPr/>
          </p:nvGrpSpPr>
          <p:grpSpPr>
            <a:xfrm rot="1800000">
              <a:off x="7021283" y="1745189"/>
              <a:ext cx="512614" cy="530932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1156" name="楕円 1155">
                <a:extLst>
                  <a:ext uri="{FF2B5EF4-FFF2-40B4-BE49-F238E27FC236}">
                    <a16:creationId xmlns:a16="http://schemas.microsoft.com/office/drawing/2014/main" id="{028051D5-C419-4F88-84B2-A86C40452DB9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楕円 1156">
                <a:extLst>
                  <a:ext uri="{FF2B5EF4-FFF2-40B4-BE49-F238E27FC236}">
                    <a16:creationId xmlns:a16="http://schemas.microsoft.com/office/drawing/2014/main" id="{84002E2B-1497-4A4B-8110-ADD74B530C3F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楕円 1157">
                <a:extLst>
                  <a:ext uri="{FF2B5EF4-FFF2-40B4-BE49-F238E27FC236}">
                    <a16:creationId xmlns:a16="http://schemas.microsoft.com/office/drawing/2014/main" id="{BA24F754-F0D0-464B-A3B5-FC7F6968BCD8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楕円 1158">
                <a:extLst>
                  <a:ext uri="{FF2B5EF4-FFF2-40B4-BE49-F238E27FC236}">
                    <a16:creationId xmlns:a16="http://schemas.microsoft.com/office/drawing/2014/main" id="{7E153519-20FB-4518-B632-6996CFCA3B01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楕円 1159">
                <a:extLst>
                  <a:ext uri="{FF2B5EF4-FFF2-40B4-BE49-F238E27FC236}">
                    <a16:creationId xmlns:a16="http://schemas.microsoft.com/office/drawing/2014/main" id="{0E6CCE80-3577-43EB-BE9C-828BF996B32E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楕円 1160">
                <a:extLst>
                  <a:ext uri="{FF2B5EF4-FFF2-40B4-BE49-F238E27FC236}">
                    <a16:creationId xmlns:a16="http://schemas.microsoft.com/office/drawing/2014/main" id="{27947743-A18D-485E-89FB-B4DF58184086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楕円 1161">
                <a:extLst>
                  <a:ext uri="{FF2B5EF4-FFF2-40B4-BE49-F238E27FC236}">
                    <a16:creationId xmlns:a16="http://schemas.microsoft.com/office/drawing/2014/main" id="{4F084CE5-8A2F-42C8-A610-80F730AADEB7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楕円 1162">
                <a:extLst>
                  <a:ext uri="{FF2B5EF4-FFF2-40B4-BE49-F238E27FC236}">
                    <a16:creationId xmlns:a16="http://schemas.microsoft.com/office/drawing/2014/main" id="{B3C1816E-CF61-4C94-BDDE-EA69DD3AAE0F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楕円 1163">
                <a:extLst>
                  <a:ext uri="{FF2B5EF4-FFF2-40B4-BE49-F238E27FC236}">
                    <a16:creationId xmlns:a16="http://schemas.microsoft.com/office/drawing/2014/main" id="{59D9C275-0E0C-438C-ABC3-8C2870F08749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楕円 1164">
                <a:extLst>
                  <a:ext uri="{FF2B5EF4-FFF2-40B4-BE49-F238E27FC236}">
                    <a16:creationId xmlns:a16="http://schemas.microsoft.com/office/drawing/2014/main" id="{F7724A44-555F-46DA-9EDF-97A194FDA043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楕円 1165">
                <a:extLst>
                  <a:ext uri="{FF2B5EF4-FFF2-40B4-BE49-F238E27FC236}">
                    <a16:creationId xmlns:a16="http://schemas.microsoft.com/office/drawing/2014/main" id="{3F6C9533-536A-4254-AC5D-B27A199EEE3F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楕円 1166">
                <a:extLst>
                  <a:ext uri="{FF2B5EF4-FFF2-40B4-BE49-F238E27FC236}">
                    <a16:creationId xmlns:a16="http://schemas.microsoft.com/office/drawing/2014/main" id="{8E70C859-EE83-4280-ABB1-374B11812001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楕円 1167">
                <a:extLst>
                  <a:ext uri="{FF2B5EF4-FFF2-40B4-BE49-F238E27FC236}">
                    <a16:creationId xmlns:a16="http://schemas.microsoft.com/office/drawing/2014/main" id="{AD557C6B-E79B-4E39-8384-8A1C26006ECB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楕円 1168">
                <a:extLst>
                  <a:ext uri="{FF2B5EF4-FFF2-40B4-BE49-F238E27FC236}">
                    <a16:creationId xmlns:a16="http://schemas.microsoft.com/office/drawing/2014/main" id="{8EC25EA4-4772-4309-A682-5428DA06F789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楕円 1169">
                <a:extLst>
                  <a:ext uri="{FF2B5EF4-FFF2-40B4-BE49-F238E27FC236}">
                    <a16:creationId xmlns:a16="http://schemas.microsoft.com/office/drawing/2014/main" id="{9BA711AE-D6EC-4BE2-B511-81FE002A05B3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楕円 1170">
                <a:extLst>
                  <a:ext uri="{FF2B5EF4-FFF2-40B4-BE49-F238E27FC236}">
                    <a16:creationId xmlns:a16="http://schemas.microsoft.com/office/drawing/2014/main" id="{190B637D-1BFC-4AC4-945B-AB312AAAC621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楕円 1171">
                <a:extLst>
                  <a:ext uri="{FF2B5EF4-FFF2-40B4-BE49-F238E27FC236}">
                    <a16:creationId xmlns:a16="http://schemas.microsoft.com/office/drawing/2014/main" id="{8CF9E286-F0B5-4F98-BAAC-3CEA15AA9183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楕円 1172">
                <a:extLst>
                  <a:ext uri="{FF2B5EF4-FFF2-40B4-BE49-F238E27FC236}">
                    <a16:creationId xmlns:a16="http://schemas.microsoft.com/office/drawing/2014/main" id="{6DCE2BD1-F351-44E6-BE64-D029C58D8675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星: 7 pt 1173">
                <a:extLst>
                  <a:ext uri="{FF2B5EF4-FFF2-40B4-BE49-F238E27FC236}">
                    <a16:creationId xmlns:a16="http://schemas.microsoft.com/office/drawing/2014/main" id="{EEFC8D50-0C1A-41FC-8A16-AC31716BD166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75" name="楕円 1174">
                <a:extLst>
                  <a:ext uri="{FF2B5EF4-FFF2-40B4-BE49-F238E27FC236}">
                    <a16:creationId xmlns:a16="http://schemas.microsoft.com/office/drawing/2014/main" id="{634FC3A5-C58B-46CF-8200-DA6676BAB161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楕円 1175">
                <a:extLst>
                  <a:ext uri="{FF2B5EF4-FFF2-40B4-BE49-F238E27FC236}">
                    <a16:creationId xmlns:a16="http://schemas.microsoft.com/office/drawing/2014/main" id="{D702BCB4-BE55-456C-83FD-BF7AC95605C3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楕円 1176">
                <a:extLst>
                  <a:ext uri="{FF2B5EF4-FFF2-40B4-BE49-F238E27FC236}">
                    <a16:creationId xmlns:a16="http://schemas.microsoft.com/office/drawing/2014/main" id="{44EB82B1-7272-4B34-A26C-C5BF922C2DC7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楕円 1177">
                <a:extLst>
                  <a:ext uri="{FF2B5EF4-FFF2-40B4-BE49-F238E27FC236}">
                    <a16:creationId xmlns:a16="http://schemas.microsoft.com/office/drawing/2014/main" id="{760028F2-53A5-4D7D-A061-A62B850D872E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楕円 1178">
                <a:extLst>
                  <a:ext uri="{FF2B5EF4-FFF2-40B4-BE49-F238E27FC236}">
                    <a16:creationId xmlns:a16="http://schemas.microsoft.com/office/drawing/2014/main" id="{35766772-3F7C-407C-A1A4-9C93E7F1516B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楕円 1179">
                <a:extLst>
                  <a:ext uri="{FF2B5EF4-FFF2-40B4-BE49-F238E27FC236}">
                    <a16:creationId xmlns:a16="http://schemas.microsoft.com/office/drawing/2014/main" id="{5AF88524-94E8-41BC-BEC9-786301A64848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楕円 1180">
                <a:extLst>
                  <a:ext uri="{FF2B5EF4-FFF2-40B4-BE49-F238E27FC236}">
                    <a16:creationId xmlns:a16="http://schemas.microsoft.com/office/drawing/2014/main" id="{DADD618C-FE7B-4616-BE76-776202579381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楕円 1181">
                <a:extLst>
                  <a:ext uri="{FF2B5EF4-FFF2-40B4-BE49-F238E27FC236}">
                    <a16:creationId xmlns:a16="http://schemas.microsoft.com/office/drawing/2014/main" id="{68122652-7F80-46EB-964C-B7F8E0F434E3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楕円 1182">
                <a:extLst>
                  <a:ext uri="{FF2B5EF4-FFF2-40B4-BE49-F238E27FC236}">
                    <a16:creationId xmlns:a16="http://schemas.microsoft.com/office/drawing/2014/main" id="{03DA1BF6-E7EA-47C6-9833-F189DC20D71E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4" name="グループ化 923">
              <a:extLst>
                <a:ext uri="{FF2B5EF4-FFF2-40B4-BE49-F238E27FC236}">
                  <a16:creationId xmlns:a16="http://schemas.microsoft.com/office/drawing/2014/main" id="{2C3BE23A-CFAF-4488-B051-84D7D96F01AD}"/>
                </a:ext>
              </a:extLst>
            </p:cNvPr>
            <p:cNvGrpSpPr/>
            <p:nvPr/>
          </p:nvGrpSpPr>
          <p:grpSpPr>
            <a:xfrm>
              <a:off x="7606509" y="1833137"/>
              <a:ext cx="512614" cy="530932"/>
              <a:chOff x="598997" y="3806953"/>
              <a:chExt cx="1045165" cy="1082514"/>
            </a:xfrm>
          </p:grpSpPr>
          <p:sp>
            <p:nvSpPr>
              <p:cNvPr id="1128" name="楕円 1127">
                <a:extLst>
                  <a:ext uri="{FF2B5EF4-FFF2-40B4-BE49-F238E27FC236}">
                    <a16:creationId xmlns:a16="http://schemas.microsoft.com/office/drawing/2014/main" id="{F81E8A4C-4226-4856-AC23-EF233076E0A9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楕円 1128">
                <a:extLst>
                  <a:ext uri="{FF2B5EF4-FFF2-40B4-BE49-F238E27FC236}">
                    <a16:creationId xmlns:a16="http://schemas.microsoft.com/office/drawing/2014/main" id="{E89558E6-8B4A-4360-890A-206783964638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楕円 1129">
                <a:extLst>
                  <a:ext uri="{FF2B5EF4-FFF2-40B4-BE49-F238E27FC236}">
                    <a16:creationId xmlns:a16="http://schemas.microsoft.com/office/drawing/2014/main" id="{131B7741-4CA1-4E7B-93A1-30B9361DECC0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楕円 1130">
                <a:extLst>
                  <a:ext uri="{FF2B5EF4-FFF2-40B4-BE49-F238E27FC236}">
                    <a16:creationId xmlns:a16="http://schemas.microsoft.com/office/drawing/2014/main" id="{AAF48511-7D2C-4FA9-BE5F-46B6B7A3EFD1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楕円 1131">
                <a:extLst>
                  <a:ext uri="{FF2B5EF4-FFF2-40B4-BE49-F238E27FC236}">
                    <a16:creationId xmlns:a16="http://schemas.microsoft.com/office/drawing/2014/main" id="{658AE2BF-07BF-4F18-BEBE-4108D9524300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楕円 1132">
                <a:extLst>
                  <a:ext uri="{FF2B5EF4-FFF2-40B4-BE49-F238E27FC236}">
                    <a16:creationId xmlns:a16="http://schemas.microsoft.com/office/drawing/2014/main" id="{75215361-7ACB-4172-93E9-F0ED735ED9EE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楕円 1133">
                <a:extLst>
                  <a:ext uri="{FF2B5EF4-FFF2-40B4-BE49-F238E27FC236}">
                    <a16:creationId xmlns:a16="http://schemas.microsoft.com/office/drawing/2014/main" id="{F0BD7EC0-F5E8-4BF7-8B01-0FB4C1580012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楕円 1134">
                <a:extLst>
                  <a:ext uri="{FF2B5EF4-FFF2-40B4-BE49-F238E27FC236}">
                    <a16:creationId xmlns:a16="http://schemas.microsoft.com/office/drawing/2014/main" id="{B2C9E3AF-B665-4C54-B344-09D0E6E94CF8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楕円 1135">
                <a:extLst>
                  <a:ext uri="{FF2B5EF4-FFF2-40B4-BE49-F238E27FC236}">
                    <a16:creationId xmlns:a16="http://schemas.microsoft.com/office/drawing/2014/main" id="{CBDA918F-D33F-4246-9D1C-0B83F5B691B8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楕円 1136">
                <a:extLst>
                  <a:ext uri="{FF2B5EF4-FFF2-40B4-BE49-F238E27FC236}">
                    <a16:creationId xmlns:a16="http://schemas.microsoft.com/office/drawing/2014/main" id="{7C621578-30EF-4065-B320-11391772DC20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楕円 1137">
                <a:extLst>
                  <a:ext uri="{FF2B5EF4-FFF2-40B4-BE49-F238E27FC236}">
                    <a16:creationId xmlns:a16="http://schemas.microsoft.com/office/drawing/2014/main" id="{277081DB-BDC2-447E-8E49-68D1C5310E7F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楕円 1138">
                <a:extLst>
                  <a:ext uri="{FF2B5EF4-FFF2-40B4-BE49-F238E27FC236}">
                    <a16:creationId xmlns:a16="http://schemas.microsoft.com/office/drawing/2014/main" id="{4153F992-D5E6-461B-A177-A297A2DC6E32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楕円 1139">
                <a:extLst>
                  <a:ext uri="{FF2B5EF4-FFF2-40B4-BE49-F238E27FC236}">
                    <a16:creationId xmlns:a16="http://schemas.microsoft.com/office/drawing/2014/main" id="{E9648447-169A-4232-B73F-864C04F538E3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楕円 1140">
                <a:extLst>
                  <a:ext uri="{FF2B5EF4-FFF2-40B4-BE49-F238E27FC236}">
                    <a16:creationId xmlns:a16="http://schemas.microsoft.com/office/drawing/2014/main" id="{79348A19-733E-431E-AC98-1C072F631DCA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楕円 1141">
                <a:extLst>
                  <a:ext uri="{FF2B5EF4-FFF2-40B4-BE49-F238E27FC236}">
                    <a16:creationId xmlns:a16="http://schemas.microsoft.com/office/drawing/2014/main" id="{A617BA88-BDAB-4771-87FE-7D946E3F9EFE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楕円 1142">
                <a:extLst>
                  <a:ext uri="{FF2B5EF4-FFF2-40B4-BE49-F238E27FC236}">
                    <a16:creationId xmlns:a16="http://schemas.microsoft.com/office/drawing/2014/main" id="{0E7C9DA0-B2B7-482E-A88D-5F36AED1C541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楕円 1143">
                <a:extLst>
                  <a:ext uri="{FF2B5EF4-FFF2-40B4-BE49-F238E27FC236}">
                    <a16:creationId xmlns:a16="http://schemas.microsoft.com/office/drawing/2014/main" id="{6287AA0A-4803-47BB-9DAD-FF53C38A9236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楕円 1144">
                <a:extLst>
                  <a:ext uri="{FF2B5EF4-FFF2-40B4-BE49-F238E27FC236}">
                    <a16:creationId xmlns:a16="http://schemas.microsoft.com/office/drawing/2014/main" id="{5B8C793F-06D3-435B-B805-C2ED6C21A538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星: 7 pt 1145">
                <a:extLst>
                  <a:ext uri="{FF2B5EF4-FFF2-40B4-BE49-F238E27FC236}">
                    <a16:creationId xmlns:a16="http://schemas.microsoft.com/office/drawing/2014/main" id="{CC3B5747-DD78-407F-9F8F-14B3A95E70FD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楕円 1146">
                <a:extLst>
                  <a:ext uri="{FF2B5EF4-FFF2-40B4-BE49-F238E27FC236}">
                    <a16:creationId xmlns:a16="http://schemas.microsoft.com/office/drawing/2014/main" id="{67976A48-D678-4C33-89E7-F563BA519C7B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楕円 1147">
                <a:extLst>
                  <a:ext uri="{FF2B5EF4-FFF2-40B4-BE49-F238E27FC236}">
                    <a16:creationId xmlns:a16="http://schemas.microsoft.com/office/drawing/2014/main" id="{35768FC3-2D14-4C57-AD33-1B0FA37731CB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楕円 1148">
                <a:extLst>
                  <a:ext uri="{FF2B5EF4-FFF2-40B4-BE49-F238E27FC236}">
                    <a16:creationId xmlns:a16="http://schemas.microsoft.com/office/drawing/2014/main" id="{F28DDF54-0AB7-4FF0-9573-5B92CC6145FA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楕円 1149">
                <a:extLst>
                  <a:ext uri="{FF2B5EF4-FFF2-40B4-BE49-F238E27FC236}">
                    <a16:creationId xmlns:a16="http://schemas.microsoft.com/office/drawing/2014/main" id="{72EECE6D-6AAB-4334-94B3-A99FADDCE5AB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楕円 1150">
                <a:extLst>
                  <a:ext uri="{FF2B5EF4-FFF2-40B4-BE49-F238E27FC236}">
                    <a16:creationId xmlns:a16="http://schemas.microsoft.com/office/drawing/2014/main" id="{22DDC724-A2CB-4978-B7DB-7DF5598EB9AB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楕円 1151">
                <a:extLst>
                  <a:ext uri="{FF2B5EF4-FFF2-40B4-BE49-F238E27FC236}">
                    <a16:creationId xmlns:a16="http://schemas.microsoft.com/office/drawing/2014/main" id="{D1ACFD65-F528-4886-9F0A-EDEFE4BF2B22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3" name="楕円 1152">
                <a:extLst>
                  <a:ext uri="{FF2B5EF4-FFF2-40B4-BE49-F238E27FC236}">
                    <a16:creationId xmlns:a16="http://schemas.microsoft.com/office/drawing/2014/main" id="{DD5C5B53-A6E5-41A5-A46F-EAF164B74E80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4" name="楕円 1153">
                <a:extLst>
                  <a:ext uri="{FF2B5EF4-FFF2-40B4-BE49-F238E27FC236}">
                    <a16:creationId xmlns:a16="http://schemas.microsoft.com/office/drawing/2014/main" id="{DC7F4048-5424-41AA-AF86-B0B49A347E05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5" name="楕円 1154">
                <a:extLst>
                  <a:ext uri="{FF2B5EF4-FFF2-40B4-BE49-F238E27FC236}">
                    <a16:creationId xmlns:a16="http://schemas.microsoft.com/office/drawing/2014/main" id="{9A76509C-F14A-49E2-9297-2A1039791B4F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5" name="グループ化 924">
              <a:extLst>
                <a:ext uri="{FF2B5EF4-FFF2-40B4-BE49-F238E27FC236}">
                  <a16:creationId xmlns:a16="http://schemas.microsoft.com/office/drawing/2014/main" id="{9ACBC8C9-60C5-45B0-B061-DFD36B454C66}"/>
                </a:ext>
              </a:extLst>
            </p:cNvPr>
            <p:cNvGrpSpPr/>
            <p:nvPr/>
          </p:nvGrpSpPr>
          <p:grpSpPr>
            <a:xfrm rot="1800000">
              <a:off x="8001346" y="1884499"/>
              <a:ext cx="512614" cy="530932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1100" name="楕円 1099">
                <a:extLst>
                  <a:ext uri="{FF2B5EF4-FFF2-40B4-BE49-F238E27FC236}">
                    <a16:creationId xmlns:a16="http://schemas.microsoft.com/office/drawing/2014/main" id="{1D0A030D-F975-4A5C-B725-218EC0C57CCF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楕円 1100">
                <a:extLst>
                  <a:ext uri="{FF2B5EF4-FFF2-40B4-BE49-F238E27FC236}">
                    <a16:creationId xmlns:a16="http://schemas.microsoft.com/office/drawing/2014/main" id="{3F6F3B8E-E8F7-47F4-9D46-6925D10A60F1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2" name="楕円 1101">
                <a:extLst>
                  <a:ext uri="{FF2B5EF4-FFF2-40B4-BE49-F238E27FC236}">
                    <a16:creationId xmlns:a16="http://schemas.microsoft.com/office/drawing/2014/main" id="{C38F63B4-7328-46E5-A6AB-E3D5BFE9DF95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楕円 1102">
                <a:extLst>
                  <a:ext uri="{FF2B5EF4-FFF2-40B4-BE49-F238E27FC236}">
                    <a16:creationId xmlns:a16="http://schemas.microsoft.com/office/drawing/2014/main" id="{3747818F-755B-42AA-879F-63316CC3EE40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4" name="楕円 1103">
                <a:extLst>
                  <a:ext uri="{FF2B5EF4-FFF2-40B4-BE49-F238E27FC236}">
                    <a16:creationId xmlns:a16="http://schemas.microsoft.com/office/drawing/2014/main" id="{404E555E-0A3F-4E28-943F-2323B3CD7AF9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楕円 1104">
                <a:extLst>
                  <a:ext uri="{FF2B5EF4-FFF2-40B4-BE49-F238E27FC236}">
                    <a16:creationId xmlns:a16="http://schemas.microsoft.com/office/drawing/2014/main" id="{5D0DB434-9C0F-4660-B1AC-9D2417A91BFF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楕円 1105">
                <a:extLst>
                  <a:ext uri="{FF2B5EF4-FFF2-40B4-BE49-F238E27FC236}">
                    <a16:creationId xmlns:a16="http://schemas.microsoft.com/office/drawing/2014/main" id="{6F93B898-6343-49A7-83F4-7F8506EC1B09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楕円 1106">
                <a:extLst>
                  <a:ext uri="{FF2B5EF4-FFF2-40B4-BE49-F238E27FC236}">
                    <a16:creationId xmlns:a16="http://schemas.microsoft.com/office/drawing/2014/main" id="{38F0AECF-FE42-42EF-AE51-968E1059ABCA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楕円 1107">
                <a:extLst>
                  <a:ext uri="{FF2B5EF4-FFF2-40B4-BE49-F238E27FC236}">
                    <a16:creationId xmlns:a16="http://schemas.microsoft.com/office/drawing/2014/main" id="{E1C27829-8775-46E8-8067-DBAED1C2CA85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楕円 1108">
                <a:extLst>
                  <a:ext uri="{FF2B5EF4-FFF2-40B4-BE49-F238E27FC236}">
                    <a16:creationId xmlns:a16="http://schemas.microsoft.com/office/drawing/2014/main" id="{3F7088DD-90BA-45DB-91FA-314FD302B14F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楕円 1109">
                <a:extLst>
                  <a:ext uri="{FF2B5EF4-FFF2-40B4-BE49-F238E27FC236}">
                    <a16:creationId xmlns:a16="http://schemas.microsoft.com/office/drawing/2014/main" id="{09B9C93C-2168-4E83-A154-70828775F3C2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楕円 1110">
                <a:extLst>
                  <a:ext uri="{FF2B5EF4-FFF2-40B4-BE49-F238E27FC236}">
                    <a16:creationId xmlns:a16="http://schemas.microsoft.com/office/drawing/2014/main" id="{C06A9CDC-987A-438E-BD25-29CA71909E38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楕円 1111">
                <a:extLst>
                  <a:ext uri="{FF2B5EF4-FFF2-40B4-BE49-F238E27FC236}">
                    <a16:creationId xmlns:a16="http://schemas.microsoft.com/office/drawing/2014/main" id="{B21A4106-2E3F-44D4-8CB8-322BE97128E4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楕円 1112">
                <a:extLst>
                  <a:ext uri="{FF2B5EF4-FFF2-40B4-BE49-F238E27FC236}">
                    <a16:creationId xmlns:a16="http://schemas.microsoft.com/office/drawing/2014/main" id="{6497269D-9E90-4A50-A526-2090576365E3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楕円 1113">
                <a:extLst>
                  <a:ext uri="{FF2B5EF4-FFF2-40B4-BE49-F238E27FC236}">
                    <a16:creationId xmlns:a16="http://schemas.microsoft.com/office/drawing/2014/main" id="{2665D02D-106D-4C4C-8651-1392DF9A9FA4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楕円 1114">
                <a:extLst>
                  <a:ext uri="{FF2B5EF4-FFF2-40B4-BE49-F238E27FC236}">
                    <a16:creationId xmlns:a16="http://schemas.microsoft.com/office/drawing/2014/main" id="{EA6A5AD1-6925-4BCB-B8A9-F22C4E808E7E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楕円 1115">
                <a:extLst>
                  <a:ext uri="{FF2B5EF4-FFF2-40B4-BE49-F238E27FC236}">
                    <a16:creationId xmlns:a16="http://schemas.microsoft.com/office/drawing/2014/main" id="{20D73C2B-4923-4507-842C-F8CF068BF2F2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楕円 1116">
                <a:extLst>
                  <a:ext uri="{FF2B5EF4-FFF2-40B4-BE49-F238E27FC236}">
                    <a16:creationId xmlns:a16="http://schemas.microsoft.com/office/drawing/2014/main" id="{42439B36-DD37-405E-9242-94644C96D136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星: 7 pt 1117">
                <a:extLst>
                  <a:ext uri="{FF2B5EF4-FFF2-40B4-BE49-F238E27FC236}">
                    <a16:creationId xmlns:a16="http://schemas.microsoft.com/office/drawing/2014/main" id="{B04F2299-81A2-445A-82C9-00D74F8B185F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9" name="楕円 1118">
                <a:extLst>
                  <a:ext uri="{FF2B5EF4-FFF2-40B4-BE49-F238E27FC236}">
                    <a16:creationId xmlns:a16="http://schemas.microsoft.com/office/drawing/2014/main" id="{73B6ED81-3C1E-40AC-A079-701CA31381E6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楕円 1119">
                <a:extLst>
                  <a:ext uri="{FF2B5EF4-FFF2-40B4-BE49-F238E27FC236}">
                    <a16:creationId xmlns:a16="http://schemas.microsoft.com/office/drawing/2014/main" id="{E69BDF95-DBDF-4C4D-9F9F-FB1AFA03570A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楕円 1120">
                <a:extLst>
                  <a:ext uri="{FF2B5EF4-FFF2-40B4-BE49-F238E27FC236}">
                    <a16:creationId xmlns:a16="http://schemas.microsoft.com/office/drawing/2014/main" id="{CBBA39D8-C816-4F79-9671-8CC237231B4B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楕円 1121">
                <a:extLst>
                  <a:ext uri="{FF2B5EF4-FFF2-40B4-BE49-F238E27FC236}">
                    <a16:creationId xmlns:a16="http://schemas.microsoft.com/office/drawing/2014/main" id="{5D337A03-B811-44D0-8D99-BFE870FE4FF6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楕円 1122">
                <a:extLst>
                  <a:ext uri="{FF2B5EF4-FFF2-40B4-BE49-F238E27FC236}">
                    <a16:creationId xmlns:a16="http://schemas.microsoft.com/office/drawing/2014/main" id="{CFAAB861-19B9-4EBC-BF09-92B4CE265FCD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楕円 1123">
                <a:extLst>
                  <a:ext uri="{FF2B5EF4-FFF2-40B4-BE49-F238E27FC236}">
                    <a16:creationId xmlns:a16="http://schemas.microsoft.com/office/drawing/2014/main" id="{32A9CAE2-D017-4D84-8FD1-008489365543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楕円 1124">
                <a:extLst>
                  <a:ext uri="{FF2B5EF4-FFF2-40B4-BE49-F238E27FC236}">
                    <a16:creationId xmlns:a16="http://schemas.microsoft.com/office/drawing/2014/main" id="{FD6DDD3B-3992-4BC1-865F-DDD8487150BA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楕円 1125">
                <a:extLst>
                  <a:ext uri="{FF2B5EF4-FFF2-40B4-BE49-F238E27FC236}">
                    <a16:creationId xmlns:a16="http://schemas.microsoft.com/office/drawing/2014/main" id="{71EE9B06-C8B6-4A2D-BE63-43D794F6C9B5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楕円 1126">
                <a:extLst>
                  <a:ext uri="{FF2B5EF4-FFF2-40B4-BE49-F238E27FC236}">
                    <a16:creationId xmlns:a16="http://schemas.microsoft.com/office/drawing/2014/main" id="{F2720125-6F2A-44C5-A7E6-17A9F082DE1E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64C7D8C5-48F6-4552-B2EA-747B04397C23}"/>
                </a:ext>
              </a:extLst>
            </p:cNvPr>
            <p:cNvGrpSpPr/>
            <p:nvPr/>
          </p:nvGrpSpPr>
          <p:grpSpPr>
            <a:xfrm>
              <a:off x="7321871" y="2041142"/>
              <a:ext cx="512614" cy="530932"/>
              <a:chOff x="598997" y="3806953"/>
              <a:chExt cx="1045165" cy="1082514"/>
            </a:xfrm>
          </p:grpSpPr>
          <p:sp>
            <p:nvSpPr>
              <p:cNvPr id="1072" name="楕円 1071">
                <a:extLst>
                  <a:ext uri="{FF2B5EF4-FFF2-40B4-BE49-F238E27FC236}">
                    <a16:creationId xmlns:a16="http://schemas.microsoft.com/office/drawing/2014/main" id="{1B68C67C-4D66-4084-A6CB-01CA276BBA08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楕円 1072">
                <a:extLst>
                  <a:ext uri="{FF2B5EF4-FFF2-40B4-BE49-F238E27FC236}">
                    <a16:creationId xmlns:a16="http://schemas.microsoft.com/office/drawing/2014/main" id="{A723CD4F-C113-43AE-AAF0-9C26DDB5B618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楕円 1073">
                <a:extLst>
                  <a:ext uri="{FF2B5EF4-FFF2-40B4-BE49-F238E27FC236}">
                    <a16:creationId xmlns:a16="http://schemas.microsoft.com/office/drawing/2014/main" id="{9DE4495B-0162-42FC-8C9F-E62024080B48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楕円 1074">
                <a:extLst>
                  <a:ext uri="{FF2B5EF4-FFF2-40B4-BE49-F238E27FC236}">
                    <a16:creationId xmlns:a16="http://schemas.microsoft.com/office/drawing/2014/main" id="{60C4F3DD-C091-4114-AEAB-2E663D2C3686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楕円 1075">
                <a:extLst>
                  <a:ext uri="{FF2B5EF4-FFF2-40B4-BE49-F238E27FC236}">
                    <a16:creationId xmlns:a16="http://schemas.microsoft.com/office/drawing/2014/main" id="{78381274-FD25-4271-9B8F-1742EFE1F6F6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楕円 1076">
                <a:extLst>
                  <a:ext uri="{FF2B5EF4-FFF2-40B4-BE49-F238E27FC236}">
                    <a16:creationId xmlns:a16="http://schemas.microsoft.com/office/drawing/2014/main" id="{3716B1D3-4021-495A-BF34-C48C0A2FEE60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楕円 1077">
                <a:extLst>
                  <a:ext uri="{FF2B5EF4-FFF2-40B4-BE49-F238E27FC236}">
                    <a16:creationId xmlns:a16="http://schemas.microsoft.com/office/drawing/2014/main" id="{57FD3B01-BFCC-41B3-8DD3-5130586F3049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楕円 1078">
                <a:extLst>
                  <a:ext uri="{FF2B5EF4-FFF2-40B4-BE49-F238E27FC236}">
                    <a16:creationId xmlns:a16="http://schemas.microsoft.com/office/drawing/2014/main" id="{13AB33A9-D8D1-4189-8426-4EE832CE914B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楕円 1079">
                <a:extLst>
                  <a:ext uri="{FF2B5EF4-FFF2-40B4-BE49-F238E27FC236}">
                    <a16:creationId xmlns:a16="http://schemas.microsoft.com/office/drawing/2014/main" id="{8514B6B3-A0D1-40A9-90F4-7F323A6F24D1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楕円 1080">
                <a:extLst>
                  <a:ext uri="{FF2B5EF4-FFF2-40B4-BE49-F238E27FC236}">
                    <a16:creationId xmlns:a16="http://schemas.microsoft.com/office/drawing/2014/main" id="{ED39649B-EAD7-4137-B39A-55B15BE72838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楕円 1081">
                <a:extLst>
                  <a:ext uri="{FF2B5EF4-FFF2-40B4-BE49-F238E27FC236}">
                    <a16:creationId xmlns:a16="http://schemas.microsoft.com/office/drawing/2014/main" id="{61AF896A-3A08-4E94-9799-08F20E4AEBD6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楕円 1082">
                <a:extLst>
                  <a:ext uri="{FF2B5EF4-FFF2-40B4-BE49-F238E27FC236}">
                    <a16:creationId xmlns:a16="http://schemas.microsoft.com/office/drawing/2014/main" id="{C101FDC4-3E2D-476A-A938-C80BD5489FD0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楕円 1083">
                <a:extLst>
                  <a:ext uri="{FF2B5EF4-FFF2-40B4-BE49-F238E27FC236}">
                    <a16:creationId xmlns:a16="http://schemas.microsoft.com/office/drawing/2014/main" id="{89813CE2-4076-4ECB-9EF5-F3BFC3BF1D5D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楕円 1084">
                <a:extLst>
                  <a:ext uri="{FF2B5EF4-FFF2-40B4-BE49-F238E27FC236}">
                    <a16:creationId xmlns:a16="http://schemas.microsoft.com/office/drawing/2014/main" id="{C47806E5-9EE4-4AFF-BD90-FC4A46166975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楕円 1085">
                <a:extLst>
                  <a:ext uri="{FF2B5EF4-FFF2-40B4-BE49-F238E27FC236}">
                    <a16:creationId xmlns:a16="http://schemas.microsoft.com/office/drawing/2014/main" id="{8FDBCEDA-6580-4A2C-9C35-EF6B6F1AD679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楕円 1086">
                <a:extLst>
                  <a:ext uri="{FF2B5EF4-FFF2-40B4-BE49-F238E27FC236}">
                    <a16:creationId xmlns:a16="http://schemas.microsoft.com/office/drawing/2014/main" id="{3B4163F6-F7C5-4DEE-AF5B-166E5FD719D9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楕円 1087">
                <a:extLst>
                  <a:ext uri="{FF2B5EF4-FFF2-40B4-BE49-F238E27FC236}">
                    <a16:creationId xmlns:a16="http://schemas.microsoft.com/office/drawing/2014/main" id="{759CE99A-3717-4DA4-BBB2-09B59EAD4A68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楕円 1088">
                <a:extLst>
                  <a:ext uri="{FF2B5EF4-FFF2-40B4-BE49-F238E27FC236}">
                    <a16:creationId xmlns:a16="http://schemas.microsoft.com/office/drawing/2014/main" id="{763F1492-D639-4AD2-93DD-1516CDC3195E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0" name="星: 7 pt 1089">
                <a:extLst>
                  <a:ext uri="{FF2B5EF4-FFF2-40B4-BE49-F238E27FC236}">
                    <a16:creationId xmlns:a16="http://schemas.microsoft.com/office/drawing/2014/main" id="{241EDCB1-AEB5-40D8-8A2F-B1E426AC12AF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1" name="楕円 1090">
                <a:extLst>
                  <a:ext uri="{FF2B5EF4-FFF2-40B4-BE49-F238E27FC236}">
                    <a16:creationId xmlns:a16="http://schemas.microsoft.com/office/drawing/2014/main" id="{968336C4-A9A3-4F42-BB41-FDA24D3FBE96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楕円 1091">
                <a:extLst>
                  <a:ext uri="{FF2B5EF4-FFF2-40B4-BE49-F238E27FC236}">
                    <a16:creationId xmlns:a16="http://schemas.microsoft.com/office/drawing/2014/main" id="{C43B7EE1-0CE6-4204-B3AC-C160CD00C485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3" name="楕円 1092">
                <a:extLst>
                  <a:ext uri="{FF2B5EF4-FFF2-40B4-BE49-F238E27FC236}">
                    <a16:creationId xmlns:a16="http://schemas.microsoft.com/office/drawing/2014/main" id="{B7FFDC8B-ACDF-4D98-91CE-E3B5CD6047A2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4" name="楕円 1093">
                <a:extLst>
                  <a:ext uri="{FF2B5EF4-FFF2-40B4-BE49-F238E27FC236}">
                    <a16:creationId xmlns:a16="http://schemas.microsoft.com/office/drawing/2014/main" id="{BDA4A513-9F36-4657-A834-453521463939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5" name="楕円 1094">
                <a:extLst>
                  <a:ext uri="{FF2B5EF4-FFF2-40B4-BE49-F238E27FC236}">
                    <a16:creationId xmlns:a16="http://schemas.microsoft.com/office/drawing/2014/main" id="{D77717F1-04AB-4EF0-AA84-86647EC0D5CA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6" name="楕円 1095">
                <a:extLst>
                  <a:ext uri="{FF2B5EF4-FFF2-40B4-BE49-F238E27FC236}">
                    <a16:creationId xmlns:a16="http://schemas.microsoft.com/office/drawing/2014/main" id="{6510FCB9-6C48-4EB6-820A-F9EE9CE2E638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7" name="楕円 1096">
                <a:extLst>
                  <a:ext uri="{FF2B5EF4-FFF2-40B4-BE49-F238E27FC236}">
                    <a16:creationId xmlns:a16="http://schemas.microsoft.com/office/drawing/2014/main" id="{1A763584-8F72-4E2B-87BA-A80F9AFF8785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8" name="楕円 1097">
                <a:extLst>
                  <a:ext uri="{FF2B5EF4-FFF2-40B4-BE49-F238E27FC236}">
                    <a16:creationId xmlns:a16="http://schemas.microsoft.com/office/drawing/2014/main" id="{A17BB18F-8D4D-458D-B3FC-6908A0F0E6F2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9" name="楕円 1098">
                <a:extLst>
                  <a:ext uri="{FF2B5EF4-FFF2-40B4-BE49-F238E27FC236}">
                    <a16:creationId xmlns:a16="http://schemas.microsoft.com/office/drawing/2014/main" id="{09CCACDB-31DB-40B7-8D17-452E0EAAA214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7" name="グループ化 926">
              <a:extLst>
                <a:ext uri="{FF2B5EF4-FFF2-40B4-BE49-F238E27FC236}">
                  <a16:creationId xmlns:a16="http://schemas.microsoft.com/office/drawing/2014/main" id="{2ADFAECB-0295-438B-BF8D-D0C1AE177C72}"/>
                </a:ext>
              </a:extLst>
            </p:cNvPr>
            <p:cNvGrpSpPr/>
            <p:nvPr/>
          </p:nvGrpSpPr>
          <p:grpSpPr>
            <a:xfrm rot="1800000">
              <a:off x="7700219" y="2240747"/>
              <a:ext cx="512614" cy="530932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1044" name="楕円 1043">
                <a:extLst>
                  <a:ext uri="{FF2B5EF4-FFF2-40B4-BE49-F238E27FC236}">
                    <a16:creationId xmlns:a16="http://schemas.microsoft.com/office/drawing/2014/main" id="{EE1A32D3-8CF0-4488-9E7A-C95F0B1A3005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楕円 1044">
                <a:extLst>
                  <a:ext uri="{FF2B5EF4-FFF2-40B4-BE49-F238E27FC236}">
                    <a16:creationId xmlns:a16="http://schemas.microsoft.com/office/drawing/2014/main" id="{10B4A822-182F-4DFC-A1C8-3886915610B7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楕円 1045">
                <a:extLst>
                  <a:ext uri="{FF2B5EF4-FFF2-40B4-BE49-F238E27FC236}">
                    <a16:creationId xmlns:a16="http://schemas.microsoft.com/office/drawing/2014/main" id="{9DC34759-310A-470F-9731-9DD63E9840BF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楕円 1046">
                <a:extLst>
                  <a:ext uri="{FF2B5EF4-FFF2-40B4-BE49-F238E27FC236}">
                    <a16:creationId xmlns:a16="http://schemas.microsoft.com/office/drawing/2014/main" id="{8BC167AA-5CE7-41DB-8E02-5E0F1191806E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楕円 1047">
                <a:extLst>
                  <a:ext uri="{FF2B5EF4-FFF2-40B4-BE49-F238E27FC236}">
                    <a16:creationId xmlns:a16="http://schemas.microsoft.com/office/drawing/2014/main" id="{5AFA4DA6-DE53-4749-972B-55692CE36A07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楕円 1048">
                <a:extLst>
                  <a:ext uri="{FF2B5EF4-FFF2-40B4-BE49-F238E27FC236}">
                    <a16:creationId xmlns:a16="http://schemas.microsoft.com/office/drawing/2014/main" id="{6CCAEBD6-092D-466F-A5BE-893934D1B955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楕円 1049">
                <a:extLst>
                  <a:ext uri="{FF2B5EF4-FFF2-40B4-BE49-F238E27FC236}">
                    <a16:creationId xmlns:a16="http://schemas.microsoft.com/office/drawing/2014/main" id="{AB810AAD-1B77-4BA2-BF13-F42DD7F620FF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楕円 1050">
                <a:extLst>
                  <a:ext uri="{FF2B5EF4-FFF2-40B4-BE49-F238E27FC236}">
                    <a16:creationId xmlns:a16="http://schemas.microsoft.com/office/drawing/2014/main" id="{0096E239-8FFB-46BA-A9D9-C686EACE32C4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楕円 1051">
                <a:extLst>
                  <a:ext uri="{FF2B5EF4-FFF2-40B4-BE49-F238E27FC236}">
                    <a16:creationId xmlns:a16="http://schemas.microsoft.com/office/drawing/2014/main" id="{21C022D5-80A7-4B96-9C7C-F1491CD957A0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楕円 1052">
                <a:extLst>
                  <a:ext uri="{FF2B5EF4-FFF2-40B4-BE49-F238E27FC236}">
                    <a16:creationId xmlns:a16="http://schemas.microsoft.com/office/drawing/2014/main" id="{CF682673-882C-4915-930E-10A814A3DE9F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楕円 1053">
                <a:extLst>
                  <a:ext uri="{FF2B5EF4-FFF2-40B4-BE49-F238E27FC236}">
                    <a16:creationId xmlns:a16="http://schemas.microsoft.com/office/drawing/2014/main" id="{FA192609-97A1-4E82-82B4-8A68ADD6ED6A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楕円 1054">
                <a:extLst>
                  <a:ext uri="{FF2B5EF4-FFF2-40B4-BE49-F238E27FC236}">
                    <a16:creationId xmlns:a16="http://schemas.microsoft.com/office/drawing/2014/main" id="{07A84CAC-37FC-4260-8222-4E06AD48782C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楕円 1055">
                <a:extLst>
                  <a:ext uri="{FF2B5EF4-FFF2-40B4-BE49-F238E27FC236}">
                    <a16:creationId xmlns:a16="http://schemas.microsoft.com/office/drawing/2014/main" id="{4FAFC04D-41D4-467D-AB5B-F10A6174E153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楕円 1056">
                <a:extLst>
                  <a:ext uri="{FF2B5EF4-FFF2-40B4-BE49-F238E27FC236}">
                    <a16:creationId xmlns:a16="http://schemas.microsoft.com/office/drawing/2014/main" id="{95915D3C-1106-40A6-92DB-4F2EF80B7F80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楕円 1057">
                <a:extLst>
                  <a:ext uri="{FF2B5EF4-FFF2-40B4-BE49-F238E27FC236}">
                    <a16:creationId xmlns:a16="http://schemas.microsoft.com/office/drawing/2014/main" id="{8F92A33C-6156-4440-BD73-1B8342AC35BA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楕円 1058">
                <a:extLst>
                  <a:ext uri="{FF2B5EF4-FFF2-40B4-BE49-F238E27FC236}">
                    <a16:creationId xmlns:a16="http://schemas.microsoft.com/office/drawing/2014/main" id="{A07E0B3D-CE50-404A-A82C-704C4A3CFF30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楕円 1059">
                <a:extLst>
                  <a:ext uri="{FF2B5EF4-FFF2-40B4-BE49-F238E27FC236}">
                    <a16:creationId xmlns:a16="http://schemas.microsoft.com/office/drawing/2014/main" id="{EE838749-2D80-4F21-B5C5-542349921DB9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楕円 1060">
                <a:extLst>
                  <a:ext uri="{FF2B5EF4-FFF2-40B4-BE49-F238E27FC236}">
                    <a16:creationId xmlns:a16="http://schemas.microsoft.com/office/drawing/2014/main" id="{99261607-5684-4768-98A7-2CC6AF5B81CE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星: 7 pt 1061">
                <a:extLst>
                  <a:ext uri="{FF2B5EF4-FFF2-40B4-BE49-F238E27FC236}">
                    <a16:creationId xmlns:a16="http://schemas.microsoft.com/office/drawing/2014/main" id="{DB871770-0157-4282-B27D-95393B755DB8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63" name="楕円 1062">
                <a:extLst>
                  <a:ext uri="{FF2B5EF4-FFF2-40B4-BE49-F238E27FC236}">
                    <a16:creationId xmlns:a16="http://schemas.microsoft.com/office/drawing/2014/main" id="{277CA487-DA58-4BD8-B865-7774E98EA86F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楕円 1063">
                <a:extLst>
                  <a:ext uri="{FF2B5EF4-FFF2-40B4-BE49-F238E27FC236}">
                    <a16:creationId xmlns:a16="http://schemas.microsoft.com/office/drawing/2014/main" id="{A9552453-C7DC-454D-9164-5B9E75E632D8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楕円 1064">
                <a:extLst>
                  <a:ext uri="{FF2B5EF4-FFF2-40B4-BE49-F238E27FC236}">
                    <a16:creationId xmlns:a16="http://schemas.microsoft.com/office/drawing/2014/main" id="{13000F4E-6C1F-4ADD-B6FD-7D65EBDCF2B3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楕円 1065">
                <a:extLst>
                  <a:ext uri="{FF2B5EF4-FFF2-40B4-BE49-F238E27FC236}">
                    <a16:creationId xmlns:a16="http://schemas.microsoft.com/office/drawing/2014/main" id="{24524101-426A-47E5-94E1-6430BBC5A03D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楕円 1066">
                <a:extLst>
                  <a:ext uri="{FF2B5EF4-FFF2-40B4-BE49-F238E27FC236}">
                    <a16:creationId xmlns:a16="http://schemas.microsoft.com/office/drawing/2014/main" id="{A88A2887-817B-4635-B39B-9D64B8D62142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楕円 1067">
                <a:extLst>
                  <a:ext uri="{FF2B5EF4-FFF2-40B4-BE49-F238E27FC236}">
                    <a16:creationId xmlns:a16="http://schemas.microsoft.com/office/drawing/2014/main" id="{1C17A131-6A66-4AB8-9DCA-CBF83CB3294C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楕円 1068">
                <a:extLst>
                  <a:ext uri="{FF2B5EF4-FFF2-40B4-BE49-F238E27FC236}">
                    <a16:creationId xmlns:a16="http://schemas.microsoft.com/office/drawing/2014/main" id="{9B7A3FB7-E58C-4F73-A563-F22E67F5E14A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楕円 1069">
                <a:extLst>
                  <a:ext uri="{FF2B5EF4-FFF2-40B4-BE49-F238E27FC236}">
                    <a16:creationId xmlns:a16="http://schemas.microsoft.com/office/drawing/2014/main" id="{8BA11C7D-7407-4B39-8CBB-3E7231F69CC1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楕円 1070">
                <a:extLst>
                  <a:ext uri="{FF2B5EF4-FFF2-40B4-BE49-F238E27FC236}">
                    <a16:creationId xmlns:a16="http://schemas.microsoft.com/office/drawing/2014/main" id="{75763840-85DB-472C-98FF-F1B9C63BE10A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8" name="グループ化 927">
              <a:extLst>
                <a:ext uri="{FF2B5EF4-FFF2-40B4-BE49-F238E27FC236}">
                  <a16:creationId xmlns:a16="http://schemas.microsoft.com/office/drawing/2014/main" id="{499C4297-2465-441B-8BA3-3D6E5B5575AE}"/>
                </a:ext>
              </a:extLst>
            </p:cNvPr>
            <p:cNvGrpSpPr/>
            <p:nvPr/>
          </p:nvGrpSpPr>
          <p:grpSpPr>
            <a:xfrm rot="20708479">
              <a:off x="8153891" y="2101353"/>
              <a:ext cx="512614" cy="530932"/>
              <a:chOff x="598997" y="3806953"/>
              <a:chExt cx="1045165" cy="1082514"/>
            </a:xfrm>
          </p:grpSpPr>
          <p:sp>
            <p:nvSpPr>
              <p:cNvPr id="1016" name="楕円 1015">
                <a:extLst>
                  <a:ext uri="{FF2B5EF4-FFF2-40B4-BE49-F238E27FC236}">
                    <a16:creationId xmlns:a16="http://schemas.microsoft.com/office/drawing/2014/main" id="{99248283-0413-46EC-9DC5-0D248D5D6EDC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楕円 1016">
                <a:extLst>
                  <a:ext uri="{FF2B5EF4-FFF2-40B4-BE49-F238E27FC236}">
                    <a16:creationId xmlns:a16="http://schemas.microsoft.com/office/drawing/2014/main" id="{68529C8B-3DAD-4364-9F15-545763D4B61F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楕円 1017">
                <a:extLst>
                  <a:ext uri="{FF2B5EF4-FFF2-40B4-BE49-F238E27FC236}">
                    <a16:creationId xmlns:a16="http://schemas.microsoft.com/office/drawing/2014/main" id="{3F503AAF-921F-4629-9C40-82F1A0221937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楕円 1018">
                <a:extLst>
                  <a:ext uri="{FF2B5EF4-FFF2-40B4-BE49-F238E27FC236}">
                    <a16:creationId xmlns:a16="http://schemas.microsoft.com/office/drawing/2014/main" id="{A036EEB0-E414-438C-A3FE-0D872783D534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0" name="楕円 1019">
                <a:extLst>
                  <a:ext uri="{FF2B5EF4-FFF2-40B4-BE49-F238E27FC236}">
                    <a16:creationId xmlns:a16="http://schemas.microsoft.com/office/drawing/2014/main" id="{154E7B52-35EC-4592-9F5D-920A80082C64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1" name="楕円 1020">
                <a:extLst>
                  <a:ext uri="{FF2B5EF4-FFF2-40B4-BE49-F238E27FC236}">
                    <a16:creationId xmlns:a16="http://schemas.microsoft.com/office/drawing/2014/main" id="{7292C602-3BFC-4FCE-B89C-753694A83B9D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2" name="楕円 1021">
                <a:extLst>
                  <a:ext uri="{FF2B5EF4-FFF2-40B4-BE49-F238E27FC236}">
                    <a16:creationId xmlns:a16="http://schemas.microsoft.com/office/drawing/2014/main" id="{A329A6B6-DA30-4EB3-85D5-76EBCAD002DE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楕円 1022">
                <a:extLst>
                  <a:ext uri="{FF2B5EF4-FFF2-40B4-BE49-F238E27FC236}">
                    <a16:creationId xmlns:a16="http://schemas.microsoft.com/office/drawing/2014/main" id="{44F1512F-B781-4093-8232-EB5090D0BF85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楕円 1023">
                <a:extLst>
                  <a:ext uri="{FF2B5EF4-FFF2-40B4-BE49-F238E27FC236}">
                    <a16:creationId xmlns:a16="http://schemas.microsoft.com/office/drawing/2014/main" id="{ECDC0F16-E925-4C48-BAB3-121E3275AD7F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5" name="楕円 1024">
                <a:extLst>
                  <a:ext uri="{FF2B5EF4-FFF2-40B4-BE49-F238E27FC236}">
                    <a16:creationId xmlns:a16="http://schemas.microsoft.com/office/drawing/2014/main" id="{53F45CAB-DB69-446B-8127-468EAA149A89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楕円 1025">
                <a:extLst>
                  <a:ext uri="{FF2B5EF4-FFF2-40B4-BE49-F238E27FC236}">
                    <a16:creationId xmlns:a16="http://schemas.microsoft.com/office/drawing/2014/main" id="{4D08F2DA-CD7D-4AE2-BDB1-2A6885AC6902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7" name="楕円 1026">
                <a:extLst>
                  <a:ext uri="{FF2B5EF4-FFF2-40B4-BE49-F238E27FC236}">
                    <a16:creationId xmlns:a16="http://schemas.microsoft.com/office/drawing/2014/main" id="{B4C0D66A-75FE-4783-9A81-51CBD1A606F9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楕円 1027">
                <a:extLst>
                  <a:ext uri="{FF2B5EF4-FFF2-40B4-BE49-F238E27FC236}">
                    <a16:creationId xmlns:a16="http://schemas.microsoft.com/office/drawing/2014/main" id="{11E72BBB-4B18-4BD9-9452-2578A93A25EF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楕円 1028">
                <a:extLst>
                  <a:ext uri="{FF2B5EF4-FFF2-40B4-BE49-F238E27FC236}">
                    <a16:creationId xmlns:a16="http://schemas.microsoft.com/office/drawing/2014/main" id="{98213AAD-514F-4AC5-86E9-F5B4FF52DA13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楕円 1029">
                <a:extLst>
                  <a:ext uri="{FF2B5EF4-FFF2-40B4-BE49-F238E27FC236}">
                    <a16:creationId xmlns:a16="http://schemas.microsoft.com/office/drawing/2014/main" id="{B34FFF4D-3437-4B15-B08C-82110E6806C4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楕円 1030">
                <a:extLst>
                  <a:ext uri="{FF2B5EF4-FFF2-40B4-BE49-F238E27FC236}">
                    <a16:creationId xmlns:a16="http://schemas.microsoft.com/office/drawing/2014/main" id="{D4CCA94F-307B-48FB-8321-3D8A45B82982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楕円 1031">
                <a:extLst>
                  <a:ext uri="{FF2B5EF4-FFF2-40B4-BE49-F238E27FC236}">
                    <a16:creationId xmlns:a16="http://schemas.microsoft.com/office/drawing/2014/main" id="{19D0D6A6-DEDA-4DF3-8B99-28DBC87B0896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楕円 1032">
                <a:extLst>
                  <a:ext uri="{FF2B5EF4-FFF2-40B4-BE49-F238E27FC236}">
                    <a16:creationId xmlns:a16="http://schemas.microsoft.com/office/drawing/2014/main" id="{626E9617-A0E3-498D-B50C-7A26717C516F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4" name="星: 7 pt 1033">
                <a:extLst>
                  <a:ext uri="{FF2B5EF4-FFF2-40B4-BE49-F238E27FC236}">
                    <a16:creationId xmlns:a16="http://schemas.microsoft.com/office/drawing/2014/main" id="{4BAC22BA-D6E2-4F19-A5AD-C7BDD2211593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楕円 1034">
                <a:extLst>
                  <a:ext uri="{FF2B5EF4-FFF2-40B4-BE49-F238E27FC236}">
                    <a16:creationId xmlns:a16="http://schemas.microsoft.com/office/drawing/2014/main" id="{B0024B4A-8EB1-46F3-91C9-E62FAB007623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6" name="楕円 1035">
                <a:extLst>
                  <a:ext uri="{FF2B5EF4-FFF2-40B4-BE49-F238E27FC236}">
                    <a16:creationId xmlns:a16="http://schemas.microsoft.com/office/drawing/2014/main" id="{E6B2BDC3-69B8-4354-AD36-87A5DA474BD1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楕円 1036">
                <a:extLst>
                  <a:ext uri="{FF2B5EF4-FFF2-40B4-BE49-F238E27FC236}">
                    <a16:creationId xmlns:a16="http://schemas.microsoft.com/office/drawing/2014/main" id="{45EE6099-89E2-4377-8E56-9C88BF135061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8" name="楕円 1037">
                <a:extLst>
                  <a:ext uri="{FF2B5EF4-FFF2-40B4-BE49-F238E27FC236}">
                    <a16:creationId xmlns:a16="http://schemas.microsoft.com/office/drawing/2014/main" id="{9B8BFCA3-D6E4-47F9-90D0-F6C44A24DEC3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9" name="楕円 1038">
                <a:extLst>
                  <a:ext uri="{FF2B5EF4-FFF2-40B4-BE49-F238E27FC236}">
                    <a16:creationId xmlns:a16="http://schemas.microsoft.com/office/drawing/2014/main" id="{57FEB619-5A1C-4E42-BC5D-81A204115B4C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0" name="楕円 1039">
                <a:extLst>
                  <a:ext uri="{FF2B5EF4-FFF2-40B4-BE49-F238E27FC236}">
                    <a16:creationId xmlns:a16="http://schemas.microsoft.com/office/drawing/2014/main" id="{6E26B626-4F19-44EB-93D9-FA18C2BF7438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1" name="楕円 1040">
                <a:extLst>
                  <a:ext uri="{FF2B5EF4-FFF2-40B4-BE49-F238E27FC236}">
                    <a16:creationId xmlns:a16="http://schemas.microsoft.com/office/drawing/2014/main" id="{B9F00A13-8B24-49B3-AFAC-835D23CE2F40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2" name="楕円 1041">
                <a:extLst>
                  <a:ext uri="{FF2B5EF4-FFF2-40B4-BE49-F238E27FC236}">
                    <a16:creationId xmlns:a16="http://schemas.microsoft.com/office/drawing/2014/main" id="{06F81627-3F69-4E9F-807E-C30A06B8D54E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3" name="楕円 1042">
                <a:extLst>
                  <a:ext uri="{FF2B5EF4-FFF2-40B4-BE49-F238E27FC236}">
                    <a16:creationId xmlns:a16="http://schemas.microsoft.com/office/drawing/2014/main" id="{5AFEC2E4-CE4C-43B4-A0CB-B2ADF9074960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9" name="グループ化 928">
              <a:extLst>
                <a:ext uri="{FF2B5EF4-FFF2-40B4-BE49-F238E27FC236}">
                  <a16:creationId xmlns:a16="http://schemas.microsoft.com/office/drawing/2014/main" id="{364B7B36-10FB-4128-9A16-E8E5D0DACD07}"/>
                </a:ext>
              </a:extLst>
            </p:cNvPr>
            <p:cNvGrpSpPr/>
            <p:nvPr/>
          </p:nvGrpSpPr>
          <p:grpSpPr>
            <a:xfrm rot="1800000">
              <a:off x="7018731" y="2128603"/>
              <a:ext cx="512614" cy="530932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988" name="楕円 987">
                <a:extLst>
                  <a:ext uri="{FF2B5EF4-FFF2-40B4-BE49-F238E27FC236}">
                    <a16:creationId xmlns:a16="http://schemas.microsoft.com/office/drawing/2014/main" id="{EDAD846D-AC6C-496F-95DA-67BA57A05248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9" name="楕円 988">
                <a:extLst>
                  <a:ext uri="{FF2B5EF4-FFF2-40B4-BE49-F238E27FC236}">
                    <a16:creationId xmlns:a16="http://schemas.microsoft.com/office/drawing/2014/main" id="{4B62DEC2-5706-4EF9-8C72-F072F298686B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0" name="楕円 989">
                <a:extLst>
                  <a:ext uri="{FF2B5EF4-FFF2-40B4-BE49-F238E27FC236}">
                    <a16:creationId xmlns:a16="http://schemas.microsoft.com/office/drawing/2014/main" id="{4C68B4E3-FAFA-4884-8C56-7C75C338036C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楕円 990">
                <a:extLst>
                  <a:ext uri="{FF2B5EF4-FFF2-40B4-BE49-F238E27FC236}">
                    <a16:creationId xmlns:a16="http://schemas.microsoft.com/office/drawing/2014/main" id="{FBBF2C4B-78E8-45C8-9369-84DB792FDEAD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楕円 991">
                <a:extLst>
                  <a:ext uri="{FF2B5EF4-FFF2-40B4-BE49-F238E27FC236}">
                    <a16:creationId xmlns:a16="http://schemas.microsoft.com/office/drawing/2014/main" id="{391CA52D-908D-4E14-ABF1-28593F87968F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楕円 992">
                <a:extLst>
                  <a:ext uri="{FF2B5EF4-FFF2-40B4-BE49-F238E27FC236}">
                    <a16:creationId xmlns:a16="http://schemas.microsoft.com/office/drawing/2014/main" id="{3307046C-DDA2-4461-996E-7857D5C81543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楕円 993">
                <a:extLst>
                  <a:ext uri="{FF2B5EF4-FFF2-40B4-BE49-F238E27FC236}">
                    <a16:creationId xmlns:a16="http://schemas.microsoft.com/office/drawing/2014/main" id="{B4E0C8AE-29F7-4117-8759-E721AA468C2A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楕円 994">
                <a:extLst>
                  <a:ext uri="{FF2B5EF4-FFF2-40B4-BE49-F238E27FC236}">
                    <a16:creationId xmlns:a16="http://schemas.microsoft.com/office/drawing/2014/main" id="{28ED4FF5-CAB5-413F-A7F5-FD0913DB217B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6" name="楕円 995">
                <a:extLst>
                  <a:ext uri="{FF2B5EF4-FFF2-40B4-BE49-F238E27FC236}">
                    <a16:creationId xmlns:a16="http://schemas.microsoft.com/office/drawing/2014/main" id="{33E7E46D-7541-4033-9F59-9EE9A53151A2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7" name="楕円 996">
                <a:extLst>
                  <a:ext uri="{FF2B5EF4-FFF2-40B4-BE49-F238E27FC236}">
                    <a16:creationId xmlns:a16="http://schemas.microsoft.com/office/drawing/2014/main" id="{9E460E04-AB0D-41E2-8298-9A6B40774B77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8" name="楕円 997">
                <a:extLst>
                  <a:ext uri="{FF2B5EF4-FFF2-40B4-BE49-F238E27FC236}">
                    <a16:creationId xmlns:a16="http://schemas.microsoft.com/office/drawing/2014/main" id="{C789E2FB-EF75-48A1-952F-2B037171EAC4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9" name="楕円 998">
                <a:extLst>
                  <a:ext uri="{FF2B5EF4-FFF2-40B4-BE49-F238E27FC236}">
                    <a16:creationId xmlns:a16="http://schemas.microsoft.com/office/drawing/2014/main" id="{D3B2DBD8-742A-4C78-91F8-75A59A081EB9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楕円 999">
                <a:extLst>
                  <a:ext uri="{FF2B5EF4-FFF2-40B4-BE49-F238E27FC236}">
                    <a16:creationId xmlns:a16="http://schemas.microsoft.com/office/drawing/2014/main" id="{F018B786-4404-4EDD-B8AC-936EAAC21523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楕円 1000">
                <a:extLst>
                  <a:ext uri="{FF2B5EF4-FFF2-40B4-BE49-F238E27FC236}">
                    <a16:creationId xmlns:a16="http://schemas.microsoft.com/office/drawing/2014/main" id="{519150E0-D1F1-4795-AE89-3E5F84C45D37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2" name="楕円 1001">
                <a:extLst>
                  <a:ext uri="{FF2B5EF4-FFF2-40B4-BE49-F238E27FC236}">
                    <a16:creationId xmlns:a16="http://schemas.microsoft.com/office/drawing/2014/main" id="{ADB47252-3B7A-4346-81D4-9F68623DB8A0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楕円 1002">
                <a:extLst>
                  <a:ext uri="{FF2B5EF4-FFF2-40B4-BE49-F238E27FC236}">
                    <a16:creationId xmlns:a16="http://schemas.microsoft.com/office/drawing/2014/main" id="{591704B0-D5D7-48CC-A1DE-BA871DB770D6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楕円 1003">
                <a:extLst>
                  <a:ext uri="{FF2B5EF4-FFF2-40B4-BE49-F238E27FC236}">
                    <a16:creationId xmlns:a16="http://schemas.microsoft.com/office/drawing/2014/main" id="{FD44D645-96B6-4D0A-8C09-7025E8DC6B3B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楕円 1004">
                <a:extLst>
                  <a:ext uri="{FF2B5EF4-FFF2-40B4-BE49-F238E27FC236}">
                    <a16:creationId xmlns:a16="http://schemas.microsoft.com/office/drawing/2014/main" id="{586EE6D0-490A-4DB4-8D6D-34D93963412B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6" name="星: 7 pt 1005">
                <a:extLst>
                  <a:ext uri="{FF2B5EF4-FFF2-40B4-BE49-F238E27FC236}">
                    <a16:creationId xmlns:a16="http://schemas.microsoft.com/office/drawing/2014/main" id="{BED05788-4474-46DB-B47A-73560CC8E1F7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7" name="楕円 1006">
                <a:extLst>
                  <a:ext uri="{FF2B5EF4-FFF2-40B4-BE49-F238E27FC236}">
                    <a16:creationId xmlns:a16="http://schemas.microsoft.com/office/drawing/2014/main" id="{5CC8C313-2C52-46A8-A509-0A1FE0F7A67F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8" name="楕円 1007">
                <a:extLst>
                  <a:ext uri="{FF2B5EF4-FFF2-40B4-BE49-F238E27FC236}">
                    <a16:creationId xmlns:a16="http://schemas.microsoft.com/office/drawing/2014/main" id="{86F77472-4A9C-4D34-A12F-583CB0C3E455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9" name="楕円 1008">
                <a:extLst>
                  <a:ext uri="{FF2B5EF4-FFF2-40B4-BE49-F238E27FC236}">
                    <a16:creationId xmlns:a16="http://schemas.microsoft.com/office/drawing/2014/main" id="{8D405A1D-8EA8-4C0A-8627-FAEF47D264AD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0" name="楕円 1009">
                <a:extLst>
                  <a:ext uri="{FF2B5EF4-FFF2-40B4-BE49-F238E27FC236}">
                    <a16:creationId xmlns:a16="http://schemas.microsoft.com/office/drawing/2014/main" id="{BF1969E3-2219-4328-BD81-E9FE074287B0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1" name="楕円 1010">
                <a:extLst>
                  <a:ext uri="{FF2B5EF4-FFF2-40B4-BE49-F238E27FC236}">
                    <a16:creationId xmlns:a16="http://schemas.microsoft.com/office/drawing/2014/main" id="{65E36072-A3C6-4602-A5F8-15D27C8B0750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2" name="楕円 1011">
                <a:extLst>
                  <a:ext uri="{FF2B5EF4-FFF2-40B4-BE49-F238E27FC236}">
                    <a16:creationId xmlns:a16="http://schemas.microsoft.com/office/drawing/2014/main" id="{FBB433B9-D21E-4175-A0C0-BCCDC3BDBE16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3" name="楕円 1012">
                <a:extLst>
                  <a:ext uri="{FF2B5EF4-FFF2-40B4-BE49-F238E27FC236}">
                    <a16:creationId xmlns:a16="http://schemas.microsoft.com/office/drawing/2014/main" id="{6067CDA6-D781-4F40-87B8-405AA4A6EC98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楕円 1013">
                <a:extLst>
                  <a:ext uri="{FF2B5EF4-FFF2-40B4-BE49-F238E27FC236}">
                    <a16:creationId xmlns:a16="http://schemas.microsoft.com/office/drawing/2014/main" id="{01D473CB-8703-4F0D-969F-7A9FEF381A1D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楕円 1014">
                <a:extLst>
                  <a:ext uri="{FF2B5EF4-FFF2-40B4-BE49-F238E27FC236}">
                    <a16:creationId xmlns:a16="http://schemas.microsoft.com/office/drawing/2014/main" id="{E6E2D013-2DE0-4FAC-998E-A43FC5781737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0" name="グループ化 929">
              <a:extLst>
                <a:ext uri="{FF2B5EF4-FFF2-40B4-BE49-F238E27FC236}">
                  <a16:creationId xmlns:a16="http://schemas.microsoft.com/office/drawing/2014/main" id="{CD22C44A-BCEF-4412-8306-C345668E67CF}"/>
                </a:ext>
              </a:extLst>
            </p:cNvPr>
            <p:cNvGrpSpPr/>
            <p:nvPr/>
          </p:nvGrpSpPr>
          <p:grpSpPr>
            <a:xfrm rot="4053353">
              <a:off x="7308357" y="2327101"/>
              <a:ext cx="512614" cy="530932"/>
              <a:chOff x="598997" y="3806953"/>
              <a:chExt cx="1045165" cy="1082514"/>
            </a:xfrm>
          </p:grpSpPr>
          <p:sp>
            <p:nvSpPr>
              <p:cNvPr id="960" name="楕円 959">
                <a:extLst>
                  <a:ext uri="{FF2B5EF4-FFF2-40B4-BE49-F238E27FC236}">
                    <a16:creationId xmlns:a16="http://schemas.microsoft.com/office/drawing/2014/main" id="{4930EFEF-BC03-4147-A62F-59597F8DAFA7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楕円 960">
                <a:extLst>
                  <a:ext uri="{FF2B5EF4-FFF2-40B4-BE49-F238E27FC236}">
                    <a16:creationId xmlns:a16="http://schemas.microsoft.com/office/drawing/2014/main" id="{1006B208-0DC0-48BC-969C-C89D5232E06B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楕円 961">
                <a:extLst>
                  <a:ext uri="{FF2B5EF4-FFF2-40B4-BE49-F238E27FC236}">
                    <a16:creationId xmlns:a16="http://schemas.microsoft.com/office/drawing/2014/main" id="{5F2B0DF5-9511-4B2A-8C90-A2658913DB21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楕円 962">
                <a:extLst>
                  <a:ext uri="{FF2B5EF4-FFF2-40B4-BE49-F238E27FC236}">
                    <a16:creationId xmlns:a16="http://schemas.microsoft.com/office/drawing/2014/main" id="{E38B5D07-2BB6-453F-9B3F-461E29A55028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楕円 963">
                <a:extLst>
                  <a:ext uri="{FF2B5EF4-FFF2-40B4-BE49-F238E27FC236}">
                    <a16:creationId xmlns:a16="http://schemas.microsoft.com/office/drawing/2014/main" id="{AA99322A-5282-42E1-A991-A9A504C8DF24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楕円 964">
                <a:extLst>
                  <a:ext uri="{FF2B5EF4-FFF2-40B4-BE49-F238E27FC236}">
                    <a16:creationId xmlns:a16="http://schemas.microsoft.com/office/drawing/2014/main" id="{AEC4254C-158A-4B2B-93B6-A1B8C634238C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楕円 965">
                <a:extLst>
                  <a:ext uri="{FF2B5EF4-FFF2-40B4-BE49-F238E27FC236}">
                    <a16:creationId xmlns:a16="http://schemas.microsoft.com/office/drawing/2014/main" id="{53147781-6202-4776-82BF-0C0054998873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楕円 966">
                <a:extLst>
                  <a:ext uri="{FF2B5EF4-FFF2-40B4-BE49-F238E27FC236}">
                    <a16:creationId xmlns:a16="http://schemas.microsoft.com/office/drawing/2014/main" id="{31B2545D-1CB9-46FD-8B33-26B2AC49FE23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楕円 967">
                <a:extLst>
                  <a:ext uri="{FF2B5EF4-FFF2-40B4-BE49-F238E27FC236}">
                    <a16:creationId xmlns:a16="http://schemas.microsoft.com/office/drawing/2014/main" id="{71913E33-5BAF-4934-A92E-AB416907661E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6AE16A75-9325-412B-B484-F15D782C3639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楕円 969">
                <a:extLst>
                  <a:ext uri="{FF2B5EF4-FFF2-40B4-BE49-F238E27FC236}">
                    <a16:creationId xmlns:a16="http://schemas.microsoft.com/office/drawing/2014/main" id="{B7439C69-CCD5-4EC1-ADBD-6C39BC98644E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楕円 970">
                <a:extLst>
                  <a:ext uri="{FF2B5EF4-FFF2-40B4-BE49-F238E27FC236}">
                    <a16:creationId xmlns:a16="http://schemas.microsoft.com/office/drawing/2014/main" id="{3261A270-E5B9-4C33-9029-EDEE1866670F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楕円 971">
                <a:extLst>
                  <a:ext uri="{FF2B5EF4-FFF2-40B4-BE49-F238E27FC236}">
                    <a16:creationId xmlns:a16="http://schemas.microsoft.com/office/drawing/2014/main" id="{922725D3-8F46-46D3-AB05-293A84B546DA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3" name="楕円 972">
                <a:extLst>
                  <a:ext uri="{FF2B5EF4-FFF2-40B4-BE49-F238E27FC236}">
                    <a16:creationId xmlns:a16="http://schemas.microsoft.com/office/drawing/2014/main" id="{C06D2D5B-ACE8-400C-8497-AD0F2A3ED5C1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楕円 973">
                <a:extLst>
                  <a:ext uri="{FF2B5EF4-FFF2-40B4-BE49-F238E27FC236}">
                    <a16:creationId xmlns:a16="http://schemas.microsoft.com/office/drawing/2014/main" id="{AA6C5D28-C576-415A-ADEF-C4EB6FBE50CE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楕円 974">
                <a:extLst>
                  <a:ext uri="{FF2B5EF4-FFF2-40B4-BE49-F238E27FC236}">
                    <a16:creationId xmlns:a16="http://schemas.microsoft.com/office/drawing/2014/main" id="{C7FC0B0E-35BE-4223-82AE-A283EBF0B1CC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楕円 975">
                <a:extLst>
                  <a:ext uri="{FF2B5EF4-FFF2-40B4-BE49-F238E27FC236}">
                    <a16:creationId xmlns:a16="http://schemas.microsoft.com/office/drawing/2014/main" id="{8F5330E9-557C-41DA-B636-C053ECB3CEC7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7" name="楕円 976">
                <a:extLst>
                  <a:ext uri="{FF2B5EF4-FFF2-40B4-BE49-F238E27FC236}">
                    <a16:creationId xmlns:a16="http://schemas.microsoft.com/office/drawing/2014/main" id="{CF9258FA-BCC6-458A-99C0-5320FA8E6410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星: 7 pt 977">
                <a:extLst>
                  <a:ext uri="{FF2B5EF4-FFF2-40B4-BE49-F238E27FC236}">
                    <a16:creationId xmlns:a16="http://schemas.microsoft.com/office/drawing/2014/main" id="{94B3AD36-3D31-4FB2-B408-A576E2D91B0C}"/>
                  </a:ext>
                </a:extLst>
              </p:cNvPr>
              <p:cNvSpPr/>
              <p:nvPr/>
            </p:nvSpPr>
            <p:spPr>
              <a:xfrm>
                <a:off x="759089" y="3806953"/>
                <a:ext cx="696504" cy="262581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9" name="楕円 978">
                <a:extLst>
                  <a:ext uri="{FF2B5EF4-FFF2-40B4-BE49-F238E27FC236}">
                    <a16:creationId xmlns:a16="http://schemas.microsoft.com/office/drawing/2014/main" id="{D7C261C4-0012-4422-ACEB-AA8474B548F7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楕円 979">
                <a:extLst>
                  <a:ext uri="{FF2B5EF4-FFF2-40B4-BE49-F238E27FC236}">
                    <a16:creationId xmlns:a16="http://schemas.microsoft.com/office/drawing/2014/main" id="{2AA81783-0F25-4F9C-9CDF-962AEE7B0D72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1" name="楕円 980">
                <a:extLst>
                  <a:ext uri="{FF2B5EF4-FFF2-40B4-BE49-F238E27FC236}">
                    <a16:creationId xmlns:a16="http://schemas.microsoft.com/office/drawing/2014/main" id="{3DBE7EE9-4DB3-4A95-93F7-A88199C8CD65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楕円 981">
                <a:extLst>
                  <a:ext uri="{FF2B5EF4-FFF2-40B4-BE49-F238E27FC236}">
                    <a16:creationId xmlns:a16="http://schemas.microsoft.com/office/drawing/2014/main" id="{1C2ABE60-1E6B-48DE-9A88-56BB478FF890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3" name="楕円 982">
                <a:extLst>
                  <a:ext uri="{FF2B5EF4-FFF2-40B4-BE49-F238E27FC236}">
                    <a16:creationId xmlns:a16="http://schemas.microsoft.com/office/drawing/2014/main" id="{316F8EDC-B8B9-4C07-96A3-24B6F3FE8F37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4" name="楕円 983">
                <a:extLst>
                  <a:ext uri="{FF2B5EF4-FFF2-40B4-BE49-F238E27FC236}">
                    <a16:creationId xmlns:a16="http://schemas.microsoft.com/office/drawing/2014/main" id="{DD4A7AA3-46EB-4C7D-8ECD-D5EBFEA3A0AA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5" name="楕円 984">
                <a:extLst>
                  <a:ext uri="{FF2B5EF4-FFF2-40B4-BE49-F238E27FC236}">
                    <a16:creationId xmlns:a16="http://schemas.microsoft.com/office/drawing/2014/main" id="{FCB2F059-165D-4D24-BC3E-2927D688A436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楕円 985">
                <a:extLst>
                  <a:ext uri="{FF2B5EF4-FFF2-40B4-BE49-F238E27FC236}">
                    <a16:creationId xmlns:a16="http://schemas.microsoft.com/office/drawing/2014/main" id="{316BE128-10F4-4C7D-A7CA-5311D77375E4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楕円 986">
                <a:extLst>
                  <a:ext uri="{FF2B5EF4-FFF2-40B4-BE49-F238E27FC236}">
                    <a16:creationId xmlns:a16="http://schemas.microsoft.com/office/drawing/2014/main" id="{A709EFFD-0C22-4807-82BF-75A9072D7150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1" name="グループ化 930">
              <a:extLst>
                <a:ext uri="{FF2B5EF4-FFF2-40B4-BE49-F238E27FC236}">
                  <a16:creationId xmlns:a16="http://schemas.microsoft.com/office/drawing/2014/main" id="{464D2C46-B652-4DFF-8B1D-06EB76AC6DC0}"/>
                </a:ext>
              </a:extLst>
            </p:cNvPr>
            <p:cNvGrpSpPr/>
            <p:nvPr/>
          </p:nvGrpSpPr>
          <p:grpSpPr>
            <a:xfrm rot="1800000">
              <a:off x="8470521" y="2107498"/>
              <a:ext cx="512614" cy="530932"/>
              <a:chOff x="598997" y="3806953"/>
              <a:chExt cx="1045165" cy="1082514"/>
            </a:xfrm>
            <a:solidFill>
              <a:srgbClr val="C00000"/>
            </a:solidFill>
          </p:grpSpPr>
          <p:sp>
            <p:nvSpPr>
              <p:cNvPr id="932" name="楕円 931">
                <a:extLst>
                  <a:ext uri="{FF2B5EF4-FFF2-40B4-BE49-F238E27FC236}">
                    <a16:creationId xmlns:a16="http://schemas.microsoft.com/office/drawing/2014/main" id="{23CB1859-0086-4275-A848-D675E9F8781F}"/>
                  </a:ext>
                </a:extLst>
              </p:cNvPr>
              <p:cNvSpPr/>
              <p:nvPr/>
            </p:nvSpPr>
            <p:spPr>
              <a:xfrm>
                <a:off x="1425903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楕円 932">
                <a:extLst>
                  <a:ext uri="{FF2B5EF4-FFF2-40B4-BE49-F238E27FC236}">
                    <a16:creationId xmlns:a16="http://schemas.microsoft.com/office/drawing/2014/main" id="{F0BC20A2-66FB-4852-B877-3316A3957E13}"/>
                  </a:ext>
                </a:extLst>
              </p:cNvPr>
              <p:cNvSpPr/>
              <p:nvPr/>
            </p:nvSpPr>
            <p:spPr>
              <a:xfrm>
                <a:off x="1358124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楕円 933">
                <a:extLst>
                  <a:ext uri="{FF2B5EF4-FFF2-40B4-BE49-F238E27FC236}">
                    <a16:creationId xmlns:a16="http://schemas.microsoft.com/office/drawing/2014/main" id="{C5FBC8CB-D22A-48D5-8BB0-94895822D404}"/>
                  </a:ext>
                </a:extLst>
              </p:cNvPr>
              <p:cNvSpPr/>
              <p:nvPr/>
            </p:nvSpPr>
            <p:spPr>
              <a:xfrm>
                <a:off x="1276789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楕円 934">
                <a:extLst>
                  <a:ext uri="{FF2B5EF4-FFF2-40B4-BE49-F238E27FC236}">
                    <a16:creationId xmlns:a16="http://schemas.microsoft.com/office/drawing/2014/main" id="{8E5A5E1E-6E92-4738-A801-B95159945F77}"/>
                  </a:ext>
                </a:extLst>
              </p:cNvPr>
              <p:cNvSpPr/>
              <p:nvPr/>
            </p:nvSpPr>
            <p:spPr>
              <a:xfrm>
                <a:off x="1161564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楕円 935">
                <a:extLst>
                  <a:ext uri="{FF2B5EF4-FFF2-40B4-BE49-F238E27FC236}">
                    <a16:creationId xmlns:a16="http://schemas.microsoft.com/office/drawing/2014/main" id="{0FB50DDB-E1C6-490A-8AB9-7E05284465A9}"/>
                  </a:ext>
                </a:extLst>
              </p:cNvPr>
              <p:cNvSpPr/>
              <p:nvPr/>
            </p:nvSpPr>
            <p:spPr>
              <a:xfrm>
                <a:off x="768445" y="454920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楕円 936">
                <a:extLst>
                  <a:ext uri="{FF2B5EF4-FFF2-40B4-BE49-F238E27FC236}">
                    <a16:creationId xmlns:a16="http://schemas.microsoft.com/office/drawing/2014/main" id="{ECC0C6CC-B236-4AAE-AB68-DE49E0EDF948}"/>
                  </a:ext>
                </a:extLst>
              </p:cNvPr>
              <p:cNvSpPr/>
              <p:nvPr/>
            </p:nvSpPr>
            <p:spPr>
              <a:xfrm>
                <a:off x="598997" y="424419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楕円 937">
                <a:extLst>
                  <a:ext uri="{FF2B5EF4-FFF2-40B4-BE49-F238E27FC236}">
                    <a16:creationId xmlns:a16="http://schemas.microsoft.com/office/drawing/2014/main" id="{004550FF-1E53-4D7E-80BD-9B81EABA2524}"/>
                  </a:ext>
                </a:extLst>
              </p:cNvPr>
              <p:cNvSpPr/>
              <p:nvPr/>
            </p:nvSpPr>
            <p:spPr>
              <a:xfrm>
                <a:off x="687110" y="440686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楕円 938">
                <a:extLst>
                  <a:ext uri="{FF2B5EF4-FFF2-40B4-BE49-F238E27FC236}">
                    <a16:creationId xmlns:a16="http://schemas.microsoft.com/office/drawing/2014/main" id="{0CF6C3CE-B0CB-4827-97AE-43A34165546B}"/>
                  </a:ext>
                </a:extLst>
              </p:cNvPr>
              <p:cNvSpPr/>
              <p:nvPr/>
            </p:nvSpPr>
            <p:spPr>
              <a:xfrm>
                <a:off x="876891" y="4630539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楕円 939">
                <a:extLst>
                  <a:ext uri="{FF2B5EF4-FFF2-40B4-BE49-F238E27FC236}">
                    <a16:creationId xmlns:a16="http://schemas.microsoft.com/office/drawing/2014/main" id="{E9B63152-17E1-45DB-8011-194B50D9FADF}"/>
                  </a:ext>
                </a:extLst>
              </p:cNvPr>
              <p:cNvSpPr/>
              <p:nvPr/>
            </p:nvSpPr>
            <p:spPr>
              <a:xfrm>
                <a:off x="714222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楕円 940">
                <a:extLst>
                  <a:ext uri="{FF2B5EF4-FFF2-40B4-BE49-F238E27FC236}">
                    <a16:creationId xmlns:a16="http://schemas.microsoft.com/office/drawing/2014/main" id="{9CAD8A5C-4BD4-43D5-A380-3A34C1C1E119}"/>
                  </a:ext>
                </a:extLst>
              </p:cNvPr>
              <p:cNvSpPr/>
              <p:nvPr/>
            </p:nvSpPr>
            <p:spPr>
              <a:xfrm>
                <a:off x="91755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楕円 941">
                <a:extLst>
                  <a:ext uri="{FF2B5EF4-FFF2-40B4-BE49-F238E27FC236}">
                    <a16:creationId xmlns:a16="http://schemas.microsoft.com/office/drawing/2014/main" id="{31951AEE-CAE4-4AEB-97B7-160438707A16}"/>
                  </a:ext>
                </a:extLst>
              </p:cNvPr>
              <p:cNvSpPr/>
              <p:nvPr/>
            </p:nvSpPr>
            <p:spPr>
              <a:xfrm>
                <a:off x="1114119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楕円 942">
                <a:extLst>
                  <a:ext uri="{FF2B5EF4-FFF2-40B4-BE49-F238E27FC236}">
                    <a16:creationId xmlns:a16="http://schemas.microsoft.com/office/drawing/2014/main" id="{6A00E155-30C7-4CD1-A45E-08AACCF5EB41}"/>
                  </a:ext>
                </a:extLst>
              </p:cNvPr>
              <p:cNvSpPr/>
              <p:nvPr/>
            </p:nvSpPr>
            <p:spPr>
              <a:xfrm>
                <a:off x="1317456" y="3912080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楕円 943">
                <a:extLst>
                  <a:ext uri="{FF2B5EF4-FFF2-40B4-BE49-F238E27FC236}">
                    <a16:creationId xmlns:a16="http://schemas.microsoft.com/office/drawing/2014/main" id="{55711B07-89E5-4454-970D-A3358E734E62}"/>
                  </a:ext>
                </a:extLst>
              </p:cNvPr>
              <p:cNvSpPr/>
              <p:nvPr/>
            </p:nvSpPr>
            <p:spPr>
              <a:xfrm>
                <a:off x="598997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楕円 944">
                <a:extLst>
                  <a:ext uri="{FF2B5EF4-FFF2-40B4-BE49-F238E27FC236}">
                    <a16:creationId xmlns:a16="http://schemas.microsoft.com/office/drawing/2014/main" id="{175B84CE-D148-4D1B-9C28-A697570EED0A}"/>
                  </a:ext>
                </a:extLst>
              </p:cNvPr>
              <p:cNvSpPr/>
              <p:nvPr/>
            </p:nvSpPr>
            <p:spPr>
              <a:xfrm>
                <a:off x="815891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楕円 945">
                <a:extLst>
                  <a:ext uri="{FF2B5EF4-FFF2-40B4-BE49-F238E27FC236}">
                    <a16:creationId xmlns:a16="http://schemas.microsoft.com/office/drawing/2014/main" id="{3635C344-1D56-4373-BC5A-53F28A66266B}"/>
                  </a:ext>
                </a:extLst>
              </p:cNvPr>
              <p:cNvSpPr/>
              <p:nvPr/>
            </p:nvSpPr>
            <p:spPr>
              <a:xfrm>
                <a:off x="121578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楕円 946">
                <a:extLst>
                  <a:ext uri="{FF2B5EF4-FFF2-40B4-BE49-F238E27FC236}">
                    <a16:creationId xmlns:a16="http://schemas.microsoft.com/office/drawing/2014/main" id="{D93C991F-D2CE-44C6-ACCF-8DE17F7E9B29}"/>
                  </a:ext>
                </a:extLst>
              </p:cNvPr>
              <p:cNvSpPr/>
              <p:nvPr/>
            </p:nvSpPr>
            <p:spPr>
              <a:xfrm>
                <a:off x="91078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楕円 947">
                <a:extLst>
                  <a:ext uri="{FF2B5EF4-FFF2-40B4-BE49-F238E27FC236}">
                    <a16:creationId xmlns:a16="http://schemas.microsoft.com/office/drawing/2014/main" id="{CAE7A511-1DD9-4E59-9B5A-B6FDEA1231E9}"/>
                  </a:ext>
                </a:extLst>
              </p:cNvPr>
              <p:cNvSpPr/>
              <p:nvPr/>
            </p:nvSpPr>
            <p:spPr>
              <a:xfrm>
                <a:off x="1107341" y="45220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楕円 948">
                <a:extLst>
                  <a:ext uri="{FF2B5EF4-FFF2-40B4-BE49-F238E27FC236}">
                    <a16:creationId xmlns:a16="http://schemas.microsoft.com/office/drawing/2014/main" id="{6C43956C-D3AD-4923-B67F-40C118E21F8D}"/>
                  </a:ext>
                </a:extLst>
              </p:cNvPr>
              <p:cNvSpPr/>
              <p:nvPr/>
            </p:nvSpPr>
            <p:spPr>
              <a:xfrm>
                <a:off x="1012450" y="4671208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星: 7 pt 949">
                <a:extLst>
                  <a:ext uri="{FF2B5EF4-FFF2-40B4-BE49-F238E27FC236}">
                    <a16:creationId xmlns:a16="http://schemas.microsoft.com/office/drawing/2014/main" id="{3CCCB2C5-9C7D-4416-B3DC-9BFB63BC0C7D}"/>
                  </a:ext>
                </a:extLst>
              </p:cNvPr>
              <p:cNvSpPr/>
              <p:nvPr/>
            </p:nvSpPr>
            <p:spPr>
              <a:xfrm rot="20957796">
                <a:off x="759089" y="3806953"/>
                <a:ext cx="696505" cy="262580"/>
              </a:xfrm>
              <a:prstGeom prst="star7">
                <a:avLst>
                  <a:gd name="adj" fmla="val 16126"/>
                  <a:gd name="hf" fmla="val 102572"/>
                  <a:gd name="vf" fmla="val 10521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51" name="楕円 950">
                <a:extLst>
                  <a:ext uri="{FF2B5EF4-FFF2-40B4-BE49-F238E27FC236}">
                    <a16:creationId xmlns:a16="http://schemas.microsoft.com/office/drawing/2014/main" id="{3DEF538D-DD72-463B-AFD5-EA750C28E106}"/>
                  </a:ext>
                </a:extLst>
              </p:cNvPr>
              <p:cNvSpPr/>
              <p:nvPr/>
            </p:nvSpPr>
            <p:spPr>
              <a:xfrm>
                <a:off x="802334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楕円 951">
                <a:extLst>
                  <a:ext uri="{FF2B5EF4-FFF2-40B4-BE49-F238E27FC236}">
                    <a16:creationId xmlns:a16="http://schemas.microsoft.com/office/drawing/2014/main" id="{C2F891B7-3615-454F-833F-3E687A2D16C9}"/>
                  </a:ext>
                </a:extLst>
              </p:cNvPr>
              <p:cNvSpPr/>
              <p:nvPr/>
            </p:nvSpPr>
            <p:spPr>
              <a:xfrm>
                <a:off x="1005672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楕円 952">
                <a:extLst>
                  <a:ext uri="{FF2B5EF4-FFF2-40B4-BE49-F238E27FC236}">
                    <a16:creationId xmlns:a16="http://schemas.microsoft.com/office/drawing/2014/main" id="{1DD7D010-8B43-4230-942B-3DE28EE8B93F}"/>
                  </a:ext>
                </a:extLst>
              </p:cNvPr>
              <p:cNvSpPr/>
              <p:nvPr/>
            </p:nvSpPr>
            <p:spPr>
              <a:xfrm>
                <a:off x="120900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楕円 953">
                <a:extLst>
                  <a:ext uri="{FF2B5EF4-FFF2-40B4-BE49-F238E27FC236}">
                    <a16:creationId xmlns:a16="http://schemas.microsoft.com/office/drawing/2014/main" id="{F02B6275-1603-45E4-A0C2-81524295682E}"/>
                  </a:ext>
                </a:extLst>
              </p:cNvPr>
              <p:cNvSpPr/>
              <p:nvPr/>
            </p:nvSpPr>
            <p:spPr>
              <a:xfrm>
                <a:off x="1405569" y="4061194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楕円 954">
                <a:extLst>
                  <a:ext uri="{FF2B5EF4-FFF2-40B4-BE49-F238E27FC236}">
                    <a16:creationId xmlns:a16="http://schemas.microsoft.com/office/drawing/2014/main" id="{4E04B8F8-240C-4E4D-B6E8-44CE3441E173}"/>
                  </a:ext>
                </a:extLst>
              </p:cNvPr>
              <p:cNvSpPr/>
              <p:nvPr/>
            </p:nvSpPr>
            <p:spPr>
              <a:xfrm>
                <a:off x="714222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楕円 955">
                <a:extLst>
                  <a:ext uri="{FF2B5EF4-FFF2-40B4-BE49-F238E27FC236}">
                    <a16:creationId xmlns:a16="http://schemas.microsoft.com/office/drawing/2014/main" id="{E1C79C96-A6DA-4C8A-BBFF-854856472659}"/>
                  </a:ext>
                </a:extLst>
              </p:cNvPr>
              <p:cNvSpPr/>
              <p:nvPr/>
            </p:nvSpPr>
            <p:spPr>
              <a:xfrm>
                <a:off x="91755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楕円 956">
                <a:extLst>
                  <a:ext uri="{FF2B5EF4-FFF2-40B4-BE49-F238E27FC236}">
                    <a16:creationId xmlns:a16="http://schemas.microsoft.com/office/drawing/2014/main" id="{D7AE0298-AF11-40F6-B0DF-2F1C29DC5192}"/>
                  </a:ext>
                </a:extLst>
              </p:cNvPr>
              <p:cNvSpPr/>
              <p:nvPr/>
            </p:nvSpPr>
            <p:spPr>
              <a:xfrm>
                <a:off x="1114119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37246D2A-D418-4359-9568-97331B412D7E}"/>
                  </a:ext>
                </a:extLst>
              </p:cNvPr>
              <p:cNvSpPr/>
              <p:nvPr/>
            </p:nvSpPr>
            <p:spPr>
              <a:xfrm>
                <a:off x="1317456" y="420353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楕円 958">
                <a:extLst>
                  <a:ext uri="{FF2B5EF4-FFF2-40B4-BE49-F238E27FC236}">
                    <a16:creationId xmlns:a16="http://schemas.microsoft.com/office/drawing/2014/main" id="{F85E7C1B-8827-4876-82BD-61C0DD7006F0}"/>
                  </a:ext>
                </a:extLst>
              </p:cNvPr>
              <p:cNvSpPr/>
              <p:nvPr/>
            </p:nvSpPr>
            <p:spPr>
              <a:xfrm>
                <a:off x="1019228" y="4366201"/>
                <a:ext cx="218259" cy="21825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78" name="グループ化 1277">
            <a:extLst>
              <a:ext uri="{FF2B5EF4-FFF2-40B4-BE49-F238E27FC236}">
                <a16:creationId xmlns:a16="http://schemas.microsoft.com/office/drawing/2014/main" id="{2CEF538A-77E5-4D46-8CA4-3045B9F3B056}"/>
              </a:ext>
            </a:extLst>
          </p:cNvPr>
          <p:cNvGrpSpPr/>
          <p:nvPr/>
        </p:nvGrpSpPr>
        <p:grpSpPr>
          <a:xfrm>
            <a:off x="1271820" y="4274207"/>
            <a:ext cx="1540795" cy="1595854"/>
            <a:chOff x="1271820" y="1416707"/>
            <a:chExt cx="1540795" cy="1595854"/>
          </a:xfrm>
        </p:grpSpPr>
        <p:sp>
          <p:nvSpPr>
            <p:cNvPr id="1279" name="楕円 1278">
              <a:extLst>
                <a:ext uri="{FF2B5EF4-FFF2-40B4-BE49-F238E27FC236}">
                  <a16:creationId xmlns:a16="http://schemas.microsoft.com/office/drawing/2014/main" id="{0F424701-A93F-4C0C-8041-88221C973FC6}"/>
                </a:ext>
              </a:extLst>
            </p:cNvPr>
            <p:cNvSpPr/>
            <p:nvPr/>
          </p:nvSpPr>
          <p:spPr>
            <a:xfrm>
              <a:off x="2490855" y="2061300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0" name="楕円 1279">
              <a:extLst>
                <a:ext uri="{FF2B5EF4-FFF2-40B4-BE49-F238E27FC236}">
                  <a16:creationId xmlns:a16="http://schemas.microsoft.com/office/drawing/2014/main" id="{9D1DE67B-859B-40BA-930C-5B6334F56D99}"/>
                </a:ext>
              </a:extLst>
            </p:cNvPr>
            <p:cNvSpPr/>
            <p:nvPr/>
          </p:nvSpPr>
          <p:spPr>
            <a:xfrm>
              <a:off x="2390934" y="2301108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1" name="楕円 1280">
              <a:extLst>
                <a:ext uri="{FF2B5EF4-FFF2-40B4-BE49-F238E27FC236}">
                  <a16:creationId xmlns:a16="http://schemas.microsoft.com/office/drawing/2014/main" id="{BF84C6F3-D1A6-4C8B-877D-8A9F30EAE946}"/>
                </a:ext>
              </a:extLst>
            </p:cNvPr>
            <p:cNvSpPr/>
            <p:nvPr/>
          </p:nvSpPr>
          <p:spPr>
            <a:xfrm>
              <a:off x="2271029" y="251094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2" name="楕円 1281">
              <a:extLst>
                <a:ext uri="{FF2B5EF4-FFF2-40B4-BE49-F238E27FC236}">
                  <a16:creationId xmlns:a16="http://schemas.microsoft.com/office/drawing/2014/main" id="{D889CCCB-D421-4E46-A3EB-7BE340CC672E}"/>
                </a:ext>
              </a:extLst>
            </p:cNvPr>
            <p:cNvSpPr/>
            <p:nvPr/>
          </p:nvSpPr>
          <p:spPr>
            <a:xfrm>
              <a:off x="2101163" y="263084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3" name="楕円 1282">
              <a:extLst>
                <a:ext uri="{FF2B5EF4-FFF2-40B4-BE49-F238E27FC236}">
                  <a16:creationId xmlns:a16="http://schemas.microsoft.com/office/drawing/2014/main" id="{DD87B5DA-B0CB-4D4C-89CD-02ECAED2D244}"/>
                </a:ext>
              </a:extLst>
            </p:cNvPr>
            <p:cNvSpPr/>
            <p:nvPr/>
          </p:nvSpPr>
          <p:spPr>
            <a:xfrm>
              <a:off x="1521622" y="251094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4" name="楕円 1283">
              <a:extLst>
                <a:ext uri="{FF2B5EF4-FFF2-40B4-BE49-F238E27FC236}">
                  <a16:creationId xmlns:a16="http://schemas.microsoft.com/office/drawing/2014/main" id="{EAE77F61-1DCB-49BF-9BF3-0D27CE6142FC}"/>
                </a:ext>
              </a:extLst>
            </p:cNvPr>
            <p:cNvSpPr/>
            <p:nvPr/>
          </p:nvSpPr>
          <p:spPr>
            <a:xfrm>
              <a:off x="1271820" y="2061300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5" name="楕円 1284">
              <a:extLst>
                <a:ext uri="{FF2B5EF4-FFF2-40B4-BE49-F238E27FC236}">
                  <a16:creationId xmlns:a16="http://schemas.microsoft.com/office/drawing/2014/main" id="{940A17A3-D6C2-46F2-9D1C-AA4BE976647C}"/>
                </a:ext>
              </a:extLst>
            </p:cNvPr>
            <p:cNvSpPr/>
            <p:nvPr/>
          </p:nvSpPr>
          <p:spPr>
            <a:xfrm>
              <a:off x="1401717" y="2301108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6" name="楕円 1285">
              <a:extLst>
                <a:ext uri="{FF2B5EF4-FFF2-40B4-BE49-F238E27FC236}">
                  <a16:creationId xmlns:a16="http://schemas.microsoft.com/office/drawing/2014/main" id="{30D91710-EAAB-4439-A822-E2272881ED38}"/>
                </a:ext>
              </a:extLst>
            </p:cNvPr>
            <p:cNvSpPr/>
            <p:nvPr/>
          </p:nvSpPr>
          <p:spPr>
            <a:xfrm>
              <a:off x="1681495" y="263084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7" name="楕円 1286">
              <a:extLst>
                <a:ext uri="{FF2B5EF4-FFF2-40B4-BE49-F238E27FC236}">
                  <a16:creationId xmlns:a16="http://schemas.microsoft.com/office/drawing/2014/main" id="{95A3F95F-DB2B-42F2-A7C9-CA59B0189090}"/>
                </a:ext>
              </a:extLst>
            </p:cNvPr>
            <p:cNvSpPr/>
            <p:nvPr/>
          </p:nvSpPr>
          <p:spPr>
            <a:xfrm>
              <a:off x="1441686" y="1571686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8" name="楕円 1287">
              <a:extLst>
                <a:ext uri="{FF2B5EF4-FFF2-40B4-BE49-F238E27FC236}">
                  <a16:creationId xmlns:a16="http://schemas.microsoft.com/office/drawing/2014/main" id="{65A0EAE9-D9F3-4665-A75C-4C76745D9D14}"/>
                </a:ext>
              </a:extLst>
            </p:cNvPr>
            <p:cNvSpPr/>
            <p:nvPr/>
          </p:nvSpPr>
          <p:spPr>
            <a:xfrm>
              <a:off x="1741448" y="1571686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9" name="楕円 1288">
              <a:extLst>
                <a:ext uri="{FF2B5EF4-FFF2-40B4-BE49-F238E27FC236}">
                  <a16:creationId xmlns:a16="http://schemas.microsoft.com/office/drawing/2014/main" id="{84216F58-0B5E-4D68-B3B5-1447B99D041C}"/>
                </a:ext>
              </a:extLst>
            </p:cNvPr>
            <p:cNvSpPr/>
            <p:nvPr/>
          </p:nvSpPr>
          <p:spPr>
            <a:xfrm>
              <a:off x="2031219" y="1571686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0" name="楕円 1289">
              <a:extLst>
                <a:ext uri="{FF2B5EF4-FFF2-40B4-BE49-F238E27FC236}">
                  <a16:creationId xmlns:a16="http://schemas.microsoft.com/office/drawing/2014/main" id="{9061E5A2-0E85-4819-A285-C5A76AAF7314}"/>
                </a:ext>
              </a:extLst>
            </p:cNvPr>
            <p:cNvSpPr/>
            <p:nvPr/>
          </p:nvSpPr>
          <p:spPr>
            <a:xfrm>
              <a:off x="2330981" y="1571686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1" name="楕円 1290">
              <a:extLst>
                <a:ext uri="{FF2B5EF4-FFF2-40B4-BE49-F238E27FC236}">
                  <a16:creationId xmlns:a16="http://schemas.microsoft.com/office/drawing/2014/main" id="{817B382A-D775-4454-A4DB-E39B471D079E}"/>
                </a:ext>
              </a:extLst>
            </p:cNvPr>
            <p:cNvSpPr/>
            <p:nvPr/>
          </p:nvSpPr>
          <p:spPr>
            <a:xfrm>
              <a:off x="1271820" y="179151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2" name="楕円 1291">
              <a:extLst>
                <a:ext uri="{FF2B5EF4-FFF2-40B4-BE49-F238E27FC236}">
                  <a16:creationId xmlns:a16="http://schemas.microsoft.com/office/drawing/2014/main" id="{A5589709-55DC-4AF2-A14A-A3BDD8686568}"/>
                </a:ext>
              </a:extLst>
            </p:cNvPr>
            <p:cNvSpPr/>
            <p:nvPr/>
          </p:nvSpPr>
          <p:spPr>
            <a:xfrm>
              <a:off x="1591568" y="224115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3" name="楕円 1292">
              <a:extLst>
                <a:ext uri="{FF2B5EF4-FFF2-40B4-BE49-F238E27FC236}">
                  <a16:creationId xmlns:a16="http://schemas.microsoft.com/office/drawing/2014/main" id="{332259C4-E6F1-41C1-A85F-734F7D7AB634}"/>
                </a:ext>
              </a:extLst>
            </p:cNvPr>
            <p:cNvSpPr/>
            <p:nvPr/>
          </p:nvSpPr>
          <p:spPr>
            <a:xfrm>
              <a:off x="2181101" y="224115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4" name="楕円 1293">
              <a:extLst>
                <a:ext uri="{FF2B5EF4-FFF2-40B4-BE49-F238E27FC236}">
                  <a16:creationId xmlns:a16="http://schemas.microsoft.com/office/drawing/2014/main" id="{5E2FE329-B8F1-4D5F-B3E3-66EDF198FF7B}"/>
                </a:ext>
              </a:extLst>
            </p:cNvPr>
            <p:cNvSpPr/>
            <p:nvPr/>
          </p:nvSpPr>
          <p:spPr>
            <a:xfrm>
              <a:off x="1731456" y="2470976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5" name="楕円 1294">
              <a:extLst>
                <a:ext uri="{FF2B5EF4-FFF2-40B4-BE49-F238E27FC236}">
                  <a16:creationId xmlns:a16="http://schemas.microsoft.com/office/drawing/2014/main" id="{ADCC5A24-6535-4314-80DA-5652DB80225F}"/>
                </a:ext>
              </a:extLst>
            </p:cNvPr>
            <p:cNvSpPr/>
            <p:nvPr/>
          </p:nvSpPr>
          <p:spPr>
            <a:xfrm>
              <a:off x="2021227" y="2470976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6" name="楕円 1295">
              <a:extLst>
                <a:ext uri="{FF2B5EF4-FFF2-40B4-BE49-F238E27FC236}">
                  <a16:creationId xmlns:a16="http://schemas.microsoft.com/office/drawing/2014/main" id="{5F4C6C62-5C5B-4569-B127-28D26AB14050}"/>
                </a:ext>
              </a:extLst>
            </p:cNvPr>
            <p:cNvSpPr/>
            <p:nvPr/>
          </p:nvSpPr>
          <p:spPr>
            <a:xfrm>
              <a:off x="1881337" y="2690801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7" name="星: 7 pt 1296">
              <a:extLst>
                <a:ext uri="{FF2B5EF4-FFF2-40B4-BE49-F238E27FC236}">
                  <a16:creationId xmlns:a16="http://schemas.microsoft.com/office/drawing/2014/main" id="{8C05B7F2-0788-49C2-A508-75505E1C2C8A}"/>
                </a:ext>
              </a:extLst>
            </p:cNvPr>
            <p:cNvSpPr/>
            <p:nvPr/>
          </p:nvSpPr>
          <p:spPr>
            <a:xfrm>
              <a:off x="1507830" y="1416707"/>
              <a:ext cx="1026795" cy="387100"/>
            </a:xfrm>
            <a:prstGeom prst="star7">
              <a:avLst>
                <a:gd name="adj" fmla="val 16126"/>
                <a:gd name="hf" fmla="val 102572"/>
                <a:gd name="vf" fmla="val 105210"/>
              </a:avLst>
            </a:pr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8" name="楕円 1297">
              <a:extLst>
                <a:ext uri="{FF2B5EF4-FFF2-40B4-BE49-F238E27FC236}">
                  <a16:creationId xmlns:a16="http://schemas.microsoft.com/office/drawing/2014/main" id="{C98B2B89-0DCC-4F5E-BCBB-311AC726A909}"/>
                </a:ext>
              </a:extLst>
            </p:cNvPr>
            <p:cNvSpPr/>
            <p:nvPr/>
          </p:nvSpPr>
          <p:spPr>
            <a:xfrm>
              <a:off x="1571582" y="179151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9" name="楕円 1298">
              <a:extLst>
                <a:ext uri="{FF2B5EF4-FFF2-40B4-BE49-F238E27FC236}">
                  <a16:creationId xmlns:a16="http://schemas.microsoft.com/office/drawing/2014/main" id="{116D2865-7610-4B09-9C0F-F9340B7744BF}"/>
                </a:ext>
              </a:extLst>
            </p:cNvPr>
            <p:cNvSpPr/>
            <p:nvPr/>
          </p:nvSpPr>
          <p:spPr>
            <a:xfrm>
              <a:off x="1871345" y="179151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0" name="楕円 1299">
              <a:extLst>
                <a:ext uri="{FF2B5EF4-FFF2-40B4-BE49-F238E27FC236}">
                  <a16:creationId xmlns:a16="http://schemas.microsoft.com/office/drawing/2014/main" id="{BDF45B18-D21F-4D50-A602-75A386AA1E6F}"/>
                </a:ext>
              </a:extLst>
            </p:cNvPr>
            <p:cNvSpPr/>
            <p:nvPr/>
          </p:nvSpPr>
          <p:spPr>
            <a:xfrm>
              <a:off x="2171107" y="179151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1" name="楕円 1300">
              <a:extLst>
                <a:ext uri="{FF2B5EF4-FFF2-40B4-BE49-F238E27FC236}">
                  <a16:creationId xmlns:a16="http://schemas.microsoft.com/office/drawing/2014/main" id="{D3C5573F-D008-43E4-BA8E-37DD7C5776B9}"/>
                </a:ext>
              </a:extLst>
            </p:cNvPr>
            <p:cNvSpPr/>
            <p:nvPr/>
          </p:nvSpPr>
          <p:spPr>
            <a:xfrm>
              <a:off x="2460878" y="1791512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2" name="楕円 1301">
              <a:extLst>
                <a:ext uri="{FF2B5EF4-FFF2-40B4-BE49-F238E27FC236}">
                  <a16:creationId xmlns:a16="http://schemas.microsoft.com/office/drawing/2014/main" id="{153733FA-AC2C-44F2-94E6-CF0900F1DA68}"/>
                </a:ext>
              </a:extLst>
            </p:cNvPr>
            <p:cNvSpPr/>
            <p:nvPr/>
          </p:nvSpPr>
          <p:spPr>
            <a:xfrm>
              <a:off x="1441686" y="200134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楕円 1302">
              <a:extLst>
                <a:ext uri="{FF2B5EF4-FFF2-40B4-BE49-F238E27FC236}">
                  <a16:creationId xmlns:a16="http://schemas.microsoft.com/office/drawing/2014/main" id="{07EFB77F-E480-4A4C-9D7C-AAA057E6A8BB}"/>
                </a:ext>
              </a:extLst>
            </p:cNvPr>
            <p:cNvSpPr/>
            <p:nvPr/>
          </p:nvSpPr>
          <p:spPr>
            <a:xfrm>
              <a:off x="1741448" y="200134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4" name="楕円 1303">
              <a:extLst>
                <a:ext uri="{FF2B5EF4-FFF2-40B4-BE49-F238E27FC236}">
                  <a16:creationId xmlns:a16="http://schemas.microsoft.com/office/drawing/2014/main" id="{46C0168A-1844-4B2C-A562-543A2E2EFE0B}"/>
                </a:ext>
              </a:extLst>
            </p:cNvPr>
            <p:cNvSpPr/>
            <p:nvPr/>
          </p:nvSpPr>
          <p:spPr>
            <a:xfrm>
              <a:off x="2031219" y="200134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5" name="楕円 1304">
              <a:extLst>
                <a:ext uri="{FF2B5EF4-FFF2-40B4-BE49-F238E27FC236}">
                  <a16:creationId xmlns:a16="http://schemas.microsoft.com/office/drawing/2014/main" id="{0872A945-BB63-4B3A-9D68-168BF3804525}"/>
                </a:ext>
              </a:extLst>
            </p:cNvPr>
            <p:cNvSpPr/>
            <p:nvPr/>
          </p:nvSpPr>
          <p:spPr>
            <a:xfrm>
              <a:off x="2330981" y="200134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6" name="楕円 1305">
              <a:extLst>
                <a:ext uri="{FF2B5EF4-FFF2-40B4-BE49-F238E27FC236}">
                  <a16:creationId xmlns:a16="http://schemas.microsoft.com/office/drawing/2014/main" id="{0D021540-8256-4851-BB80-B145B449BEA4}"/>
                </a:ext>
              </a:extLst>
            </p:cNvPr>
            <p:cNvSpPr/>
            <p:nvPr/>
          </p:nvSpPr>
          <p:spPr>
            <a:xfrm>
              <a:off x="1891330" y="2241157"/>
              <a:ext cx="321760" cy="321760"/>
            </a:xfrm>
            <a:prstGeom prst="ellipse">
              <a:avLst/>
            </a:prstGeom>
            <a:gradFill>
              <a:gsLst>
                <a:gs pos="1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pptxg56_ラズベリーのイラスト</dc:title>
  <dc:subject>pptxg56_ラズベリーのイラスト</dc:subject>
  <dc:creator>でじけろお</dc:creator>
  <cp:revision>1</cp:revision>
  <dcterms:created xsi:type="dcterms:W3CDTF">2018-05-20T00:31:01Z</dcterms:created>
  <dcterms:modified xsi:type="dcterms:W3CDTF">2021-02-24T16:34:41Z</dcterms:modified>
  <cp:version>1</cp:version>
</cp:coreProperties>
</file>